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13CFF-F0A6-4A64-8731-EB7DB94B7B40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C569-691E-4664-89FC-94C39FD504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48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17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174F13-AD0D-401F-A7C8-8F957F0CA5C7}" type="slidenum">
              <a:rPr lang="pt-BR" smtClean="0"/>
              <a:pPr eaLnBrk="1" hangingPunct="1"/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522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965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046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023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807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43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841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421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283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1292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654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3CE39-7B1B-4221-9A3A-4B05B8FFDCD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39BE-E314-4F72-A04A-4A00F063BC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48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99392"/>
            <a:ext cx="927652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lphaNet\Desktop\Apresentação1\Slid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000" cy="653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 descr="C:\Users\Usuário\Downloads\bonequinh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1060" y="-25419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29322" y="235743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21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59886" y="5798691"/>
            <a:ext cx="6859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HAVERÁ  FALSOS  CRISTOS  E </a:t>
            </a:r>
          </a:p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FALSOS  PROFETAS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3573" y="2848260"/>
            <a:ext cx="5062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– OS  FALSOS  PROFETAS</a:t>
            </a:r>
            <a:endParaRPr lang="pt-BR" sz="2800" dirty="0"/>
          </a:p>
        </p:txBody>
      </p:sp>
      <p:pic>
        <p:nvPicPr>
          <p:cNvPr id="11" name="Picture 3" descr="C:\Users\AlphaNet\Desktop\stars-152191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6342" y="785794"/>
            <a:ext cx="1357322" cy="143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lphaNet\Desktop\stars-152191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4007" y="1071546"/>
            <a:ext cx="1557955" cy="16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lphaNet\Desktop\stars-152191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64796" y="928670"/>
            <a:ext cx="1238339" cy="130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AlphaNet\Desktop\stars-152191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40336" y="1049866"/>
            <a:ext cx="1238339" cy="130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43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24" y="294871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ágico, Bola, Menino, Criança, Magia, Bola De Cris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140" y="924402"/>
            <a:ext cx="4428000" cy="57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sistente, Livro, Chapéu, Leitura, Feitiço, Fantas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022" y="815337"/>
            <a:ext cx="3132000" cy="55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82530" y="44624"/>
            <a:ext cx="6363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FALSOS  PROFETAS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6407371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COMENTÁRIO  DE  LUIZ  ESPÍRITO  PROTETOR</a:t>
            </a:r>
            <a:endParaRPr lang="pt-BR" sz="1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1788" y="5154585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ABUSAVAM  DA  FÉ  SIMPLES  E  QUASE  CEGA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  POVO,  PREDIZENDO,  POR  DINHEIRO,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COISAS  BOAS  E  AGRADÁVEIS.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1788" y="515458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  NAQUELA  ÉPOCA  OS  CHARLATÃES  E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EXALTADOS  ABUSAVAM  DO  DOM  DA 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PROFECIA  E  O  EXPLORAVAM.</a:t>
            </a:r>
          </a:p>
        </p:txBody>
      </p:sp>
    </p:spTree>
    <p:extLst>
      <p:ext uri="{BB962C8B-B14F-4D97-AF65-F5344CB8AC3E}">
        <p14:creationId xmlns:p14="http://schemas.microsoft.com/office/powerpoint/2010/main" xmlns="" val="2515672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24" y="294871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gumelo, Casa, Desenhos Animados, Cogumelo Veneno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79" y="-315416"/>
            <a:ext cx="8676000" cy="82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sistente, Homem, Antigo, Magia, Mág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663" y="2852936"/>
            <a:ext cx="2196000" cy="284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116632"/>
            <a:ext cx="8301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PRODÍGIOS  DOS  FALSOS  PROFETAS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34388" y="692696"/>
            <a:ext cx="409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24:4-5;  MARCOS,  13:5-6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5222" y="5154586"/>
            <a:ext cx="88777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“LEVANTAR-SE-ÃO  FALSOS  CRISTOS  E  FALSOS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PROFETAS,  QUE  FARÃO  GRANDES  PRODÍGIOS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COISAS  DE  ESPANTAR,  A  PONTO  DE 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SEDUZIREM  OS  PRÓPRIOS  ESCOLHIDOS.”</a:t>
            </a:r>
          </a:p>
        </p:txBody>
      </p:sp>
    </p:spTree>
    <p:extLst>
      <p:ext uri="{BB962C8B-B14F-4D97-AF65-F5344CB8AC3E}">
        <p14:creationId xmlns:p14="http://schemas.microsoft.com/office/powerpoint/2010/main" xmlns="" val="2240168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Vintage, Antigo, Encantadora, Encantado, Encantad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16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82329" y="5157225"/>
            <a:ext cx="6363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APROVEITAM-SE  DA  BOA-FÉ  DE  PESSOAS  QUE  ACREDITAM  SEREM  ELES  MISSIONÁRIOS  DIVINOS.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3508" y="-83582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QUEM  SÃO  OS  FALSOS  PROFETAS ?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0404" y="4787894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AQUELES  QUE  EXPLORAM  O  CONHECIMENTO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AS  FACULDADES  ORGÂNICAS  ESPECIAIS  QUE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POSSUEM  EM  PROVEITO  DE  SUAS  AMBIÇÕES,  DE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INTERESSES  E  DO  SEU  ANSEIO  DE  DOMINAÇÃO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240168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47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antasia, Menina, Livros, Fantasy Girl, Natureza, Son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9"/>
            <a:ext cx="7056784" cy="60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15516" y="585885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DIMINUIRÁ  O  NÚMERO  DELES  À  MEDIDA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HUMANIDADE  SE  ESCLARECE.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82329" y="1631137"/>
            <a:ext cx="6363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CONSEQUENTEMENTE</a:t>
            </a: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7591" y="67703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NOS  DEFENDER  DOS  FALSOS  PROFETAS?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41193" y="1631137"/>
            <a:ext cx="4645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CONHECIMENTO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6982" y="6093296"/>
            <a:ext cx="411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ANIQUILARÁ  A  FÉ  CEGA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28957" y="6043518"/>
            <a:ext cx="507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ILUMINARÁ  A  MENTE  HUMANA</a:t>
            </a:r>
          </a:p>
        </p:txBody>
      </p:sp>
      <p:sp>
        <p:nvSpPr>
          <p:cNvPr id="9" name="Retângulo 8"/>
          <p:cNvSpPr/>
          <p:nvPr/>
        </p:nvSpPr>
        <p:spPr>
          <a:xfrm>
            <a:off x="2919846" y="8006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2240168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/>
      <p:bldP spid="5" grpId="0"/>
      <p:bldP spid="5" grpId="1"/>
      <p:bldP spid="6" grpId="0"/>
      <p:bldP spid="6" grpId="1"/>
      <p:bldP spid="8" grpId="0"/>
      <p:bldP spid="8" grpId="1"/>
      <p:bldP spid="8" grpId="2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extra_bentframe\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30" y="263399"/>
            <a:ext cx="9144000" cy="642938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00639" y="135133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764704"/>
            <a:ext cx="844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LIGUE  A  FIGURA   DO  FALSO  PROFETA  ÀS  SUAS  CARACTERÍSTICAS: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81059" y="1196752"/>
            <a:ext cx="413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CHARLATÃES E EXPLORADORES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28100" y="2123240"/>
            <a:ext cx="3296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ABUSAM DA FÉ SIMPLES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03763" y="2584905"/>
            <a:ext cx="328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AJUDAM POR DINHEIRO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64296" y="3526273"/>
            <a:ext cx="407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APEGAM-SE AOS FENÔMENOS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828100" y="4464541"/>
            <a:ext cx="305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VISA SEUS INTERESSES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08029" y="5776571"/>
            <a:ext cx="3348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 </a:t>
            </a:r>
            <a:r>
              <a:rPr lang="pt-BR" sz="2400" b="1" dirty="0" smtClean="0"/>
              <a:t>ACHAM QUE SÃO</a:t>
            </a:r>
          </a:p>
          <a:p>
            <a:r>
              <a:rPr lang="pt-BR" sz="2400" b="1" dirty="0" smtClean="0"/>
              <a:t> MISSIONÁRIOS DIVINOS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03763" y="1661575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DEFENDE OS OPRIMIDOS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28100" y="3062594"/>
            <a:ext cx="4123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ESCLARECE SOBRE A FÉ DIVINA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19793" y="4002876"/>
            <a:ext cx="305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VISA O BEM COLETIVO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03763" y="4945574"/>
            <a:ext cx="2531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POSSUI ELEVADOS</a:t>
            </a:r>
          </a:p>
          <a:p>
            <a:r>
              <a:rPr lang="pt-BR" sz="2400" b="1" dirty="0" smtClean="0"/>
              <a:t>VALORES MORAIS</a:t>
            </a:r>
            <a:endParaRPr lang="pt-BR" sz="2400" b="1" dirty="0"/>
          </a:p>
        </p:txBody>
      </p:sp>
      <p:pic>
        <p:nvPicPr>
          <p:cNvPr id="2050" name="Picture 2" descr="Assistente, Cinzento, Mágico, Magus, Feiticei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4" y="1362870"/>
            <a:ext cx="3564000" cy="52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/>
          <p:cNvCxnSpPr/>
          <p:nvPr/>
        </p:nvCxnSpPr>
        <p:spPr>
          <a:xfrm flipV="1">
            <a:off x="3491880" y="1427584"/>
            <a:ext cx="1368152" cy="4648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3347864" y="2276872"/>
            <a:ext cx="1584176" cy="7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347864" y="2815737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3275856" y="3757105"/>
            <a:ext cx="165618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3203848" y="4695373"/>
            <a:ext cx="172819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Conector de seta reta 2048"/>
          <p:cNvCxnSpPr/>
          <p:nvPr/>
        </p:nvCxnSpPr>
        <p:spPr>
          <a:xfrm>
            <a:off x="3131840" y="5805264"/>
            <a:ext cx="1872208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504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242</Words>
  <Application>Microsoft Office PowerPoint</Application>
  <PresentationFormat>Apresentação no Ecrã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16</cp:revision>
  <dcterms:created xsi:type="dcterms:W3CDTF">2017-06-27T16:31:20Z</dcterms:created>
  <dcterms:modified xsi:type="dcterms:W3CDTF">2018-09-21T13:13:49Z</dcterms:modified>
</cp:coreProperties>
</file>