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EA550-A88C-4846-B0C6-56CB592D068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CF076-DC78-4D60-AA91-297FECB773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6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174F13-AD0D-401F-A7C8-8F957F0CA5C7}" type="slidenum">
              <a:rPr lang="pt-BR" smtClean="0"/>
              <a:pPr eaLnBrk="1" hangingPunct="1"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71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6488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68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22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21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21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110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845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096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1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21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40E2-A67A-4EDA-8C5D-8DCD8C28096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6E28-17D1-4240-8C0D-A41E665B79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82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phaNet\Desktop\Apresentação1\Slid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3" y="247551"/>
            <a:ext cx="8784000" cy="636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767095"/>
            <a:ext cx="1357322" cy="14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C:\Users\Usuário\Downloads\bonequinh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28" y="3825121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3" y="998136"/>
            <a:ext cx="1557955" cy="16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1540" y="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72969" y="1898362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578078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  E </a:t>
            </a:r>
          </a:p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FALSOS  PROFETAS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7151" y="265955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– CONHECE-SE  A  ÁRVORE  PELO  FRUTO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534" y="3684974"/>
            <a:ext cx="43870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6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MISSÃO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PROFETAS</a:t>
            </a:r>
          </a:p>
        </p:txBody>
      </p:sp>
      <p:pic>
        <p:nvPicPr>
          <p:cNvPr id="12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32" y="681325"/>
            <a:ext cx="1238339" cy="13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phaNet\Desktop\stars-15219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2" y="802521"/>
            <a:ext cx="1238339" cy="13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2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isagem, Árvore, Outono, Queda, Sunbu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690955"/>
            <a:ext cx="8352000" cy="6007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4855" y="2090168"/>
            <a:ext cx="6363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7947" y="2492896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133" y="44624"/>
            <a:ext cx="870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 DE  JESUS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75806" y="6345793"/>
            <a:ext cx="397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(LUCAS,  CAP.  VI  -   MATEUS,  CAP.  VII) 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7947" y="690955"/>
            <a:ext cx="7975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GUARDAI-VOS  DOS  FALSOS  PROFETAS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VIRÃO  TER  CONVOSCO  COBERTOS 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PELES  DE  OVELHAS  E  QUE  POR  DENTRO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LOBOS  RAPACES.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2109" y="753972"/>
            <a:ext cx="8091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ÁRVORE  QUE  PRODUZ  MAUS  FRUTOS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BOA  E  A  ÁRVORE  QUE  PRODUZ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FRUTOS  NÃO  É  MÁ;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2763" y="938639"/>
            <a:ext cx="8091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PORTANTO,  CADA  ÁRVORE  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  PELO  SEU  PRÓPRIO  FRUTO.</a:t>
            </a:r>
          </a:p>
        </p:txBody>
      </p:sp>
      <p:pic>
        <p:nvPicPr>
          <p:cNvPr id="1030" name="Picture 6" descr="Ovelha Negra, Animal, Black, Mamíf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18" y="4765432"/>
            <a:ext cx="1260000" cy="134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utas, Verde, Planta, Plantas, Árv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068960"/>
            <a:ext cx="29432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6070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ração, Árvore, Romance, Dia Dos Namor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8" y="701407"/>
            <a:ext cx="8532000" cy="592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isés, Jesus, Andarilho, Profet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7512"/>
            <a:ext cx="21717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7437" y="116632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SIMBOLOGIA  UTILIZADA  POR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147314"/>
            <a:ext cx="2495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FRUTOS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147314"/>
            <a:ext cx="2896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ÁRVORE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66097" y="2277468"/>
            <a:ext cx="2289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PROFETAS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74566" y="1631137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RESULTADOS  MORAIS</a:t>
            </a:r>
          </a:p>
          <a:p>
            <a:pPr algn="ctr">
              <a:defRPr/>
            </a:pPr>
            <a:r>
              <a:rPr lang="pt-BR" sz="2800" b="1" dirty="0">
                <a:ln w="3175"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DE  SUAS  OBRAS</a:t>
            </a:r>
          </a:p>
        </p:txBody>
      </p:sp>
    </p:spTree>
    <p:extLst>
      <p:ext uri="{BB962C8B-B14F-4D97-AF65-F5344CB8AC3E}">
        <p14:creationId xmlns="" xmlns:p14="http://schemas.microsoft.com/office/powerpoint/2010/main" val="199455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onceito, Conceitual, Homem, Pessoa, Carregando,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8" y="752510"/>
            <a:ext cx="8460000" cy="5917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4855" y="2090168"/>
            <a:ext cx="6363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20678" y="44624"/>
            <a:ext cx="45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MAUS  FRUTOS</a:t>
            </a:r>
            <a:endParaRPr lang="pt-BR" sz="4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4062" y="5013176"/>
            <a:ext cx="8635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AS  FALSAS  OBRAS,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FALSAS  IDEIAS,  PROMOÇÕES  QUE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VISAM  OUTROS  INTERESSES  E  NÃO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O  BEM  COLETIVO.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55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mem, Empregador, Superiores, Chefe, Empreg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685"/>
            <a:ext cx="9144000" cy="611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lher, Young, Chuva, Lagoa, Fundo, Muito, Bel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" y="1070739"/>
            <a:ext cx="9144000" cy="5644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4855" y="2090168"/>
            <a:ext cx="6363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  DO  VERDADEIRO  PROFETA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112330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OS  MAIS  ELEVADOS  VALORES  MORAIS: 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573325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CARIDADE,  AMOR,  HUMILDADE,  BONDADE  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DESINTERESSE  PESSOAL. 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2074" y="88043"/>
            <a:ext cx="8491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CARACTERÍSTICAS  DO  FALSO  PROFETA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05062" y="1632759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ABUSA  DOS  CONHECIMENTOS  QUE  POSSUI  EM  PROVEITO  DE  SUAS  AMBIÇÕES,  DE  SEUS  INTERESSES  E  DE  SEU  ANSEIO  DE  DOMINAÇÃO. 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55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uda, Seguidores, Oração, Grove, Budismo, Religi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22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5141057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7" algn="ctr">
              <a:buFont typeface="Wingdings" pitchFamily="2" charset="2"/>
              <a:buChar char="Ø"/>
              <a:defRPr/>
            </a:pP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90254" y="692696"/>
            <a:ext cx="6363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MISSÃO  DOS  PROFETAS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5632468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27772" y="44624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2298552" y="5392292"/>
            <a:ext cx="455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MISSIONÁRIOS  DE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5616" y="5805263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CAPTAR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REVELAÇÕES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ACONTECIMENTOS  FUTUROS.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88415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FIÉIS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VERDADEIROS  INTÉRPRETES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CORRENTES  MENTAIS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85984" y="5361731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PESSOAS  ESPECIAIS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50265" y="5290293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MÉDIUNS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POTENCIAL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62413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SUPERIORES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INTELIGÊNCIA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MORALIDADE.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5857892"/>
            <a:ext cx="873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INSTRUIR  OS  HOMENS  E  REVELAR  AS  COISAS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OCULTAS  E  OS  MISTÉRIOS  DA  VIDA  ESPIRITUAL.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15130" y="692696"/>
            <a:ext cx="635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SÃO  OS  PROFETAS ?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99455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00639" y="135133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836712"/>
            <a:ext cx="8297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MARQUE  AS  PALAVRAS  QUE  REPRESENTAM  AS  CARACTERÍSTICAS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DOS  VERDADEIROS  PROFETAS 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46982" y="1844824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AMOR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00192" y="1844824"/>
            <a:ext cx="2440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PACIÊNCIA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60253" y="5661248"/>
            <a:ext cx="2841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HUMILDADE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7985" y="1869023"/>
            <a:ext cx="2273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EGOÍSMO</a:t>
            </a:r>
            <a:endParaRPr lang="pt-BR" sz="4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7985" y="2751274"/>
            <a:ext cx="2363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ORGULHO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7860" y="5661248"/>
            <a:ext cx="2104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VAIDADE</a:t>
            </a:r>
            <a:endParaRPr lang="pt-BR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36419" y="2770207"/>
            <a:ext cx="2368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PREGUIÇA</a:t>
            </a:r>
            <a:endParaRPr lang="pt-BR" sz="4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60274" y="2770207"/>
            <a:ext cx="2352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BONDADE</a:t>
            </a:r>
            <a:endParaRPr lang="pt-BR" sz="4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7985" y="3641074"/>
            <a:ext cx="5340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DESINTERESSE  PESSOAL</a:t>
            </a:r>
            <a:endParaRPr lang="pt-BR" sz="4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63301" y="3645024"/>
            <a:ext cx="238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CARIDADE</a:t>
            </a:r>
            <a:endParaRPr lang="pt-BR" sz="4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139436" y="5610615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FÉ</a:t>
            </a:r>
            <a:endParaRPr lang="pt-BR" sz="4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360253" y="4587225"/>
            <a:ext cx="2493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FALSIDADE</a:t>
            </a:r>
            <a:endParaRPr lang="pt-BR" sz="4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63538" y="4587225"/>
            <a:ext cx="1742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CALMA</a:t>
            </a:r>
            <a:endParaRPr lang="pt-BR" sz="4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179622" y="4587225"/>
            <a:ext cx="2739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CONFIANÇA</a:t>
            </a:r>
            <a:endParaRPr lang="pt-BR" sz="4000" b="1" dirty="0"/>
          </a:p>
        </p:txBody>
      </p:sp>
      <p:sp>
        <p:nvSpPr>
          <p:cNvPr id="19" name="Quadro 18"/>
          <p:cNvSpPr/>
          <p:nvPr/>
        </p:nvSpPr>
        <p:spPr>
          <a:xfrm>
            <a:off x="3472525" y="1844824"/>
            <a:ext cx="1728192" cy="683687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Quadro 19"/>
          <p:cNvSpPr/>
          <p:nvPr/>
        </p:nvSpPr>
        <p:spPr>
          <a:xfrm>
            <a:off x="6249088" y="1832724"/>
            <a:ext cx="2502173" cy="73208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/>
          <p:cNvSpPr/>
          <p:nvPr/>
        </p:nvSpPr>
        <p:spPr>
          <a:xfrm>
            <a:off x="3160273" y="2721114"/>
            <a:ext cx="2352695" cy="70788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/>
          <p:cNvSpPr/>
          <p:nvPr/>
        </p:nvSpPr>
        <p:spPr>
          <a:xfrm>
            <a:off x="331145" y="3717032"/>
            <a:ext cx="5340373" cy="576064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/>
          <p:cNvSpPr/>
          <p:nvPr/>
        </p:nvSpPr>
        <p:spPr>
          <a:xfrm>
            <a:off x="6336419" y="3707453"/>
            <a:ext cx="2387961" cy="576064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/>
          <p:cNvSpPr/>
          <p:nvPr/>
        </p:nvSpPr>
        <p:spPr>
          <a:xfrm>
            <a:off x="654360" y="4620181"/>
            <a:ext cx="1742785" cy="64197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/>
          <p:cNvSpPr/>
          <p:nvPr/>
        </p:nvSpPr>
        <p:spPr>
          <a:xfrm>
            <a:off x="6164847" y="4548665"/>
            <a:ext cx="2784867" cy="70788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/>
          <p:cNvSpPr/>
          <p:nvPr/>
        </p:nvSpPr>
        <p:spPr>
          <a:xfrm>
            <a:off x="3312083" y="5661248"/>
            <a:ext cx="3024336" cy="70788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Quadro 26"/>
          <p:cNvSpPr/>
          <p:nvPr/>
        </p:nvSpPr>
        <p:spPr>
          <a:xfrm>
            <a:off x="7139436" y="5637688"/>
            <a:ext cx="670376" cy="707886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23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276</Words>
  <Application>Microsoft Office PowerPoint</Application>
  <PresentationFormat>Apresentação no Ecrã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20</cp:revision>
  <dcterms:created xsi:type="dcterms:W3CDTF">2017-06-15T01:05:42Z</dcterms:created>
  <dcterms:modified xsi:type="dcterms:W3CDTF">2019-03-06T16:57:59Z</dcterms:modified>
</cp:coreProperties>
</file>