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58" r:id="rId3"/>
    <p:sldId id="259" r:id="rId4"/>
    <p:sldId id="260" r:id="rId5"/>
    <p:sldId id="261" r:id="rId6"/>
    <p:sldId id="262" r:id="rId7"/>
    <p:sldId id="263" r:id="rId8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-918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5C426-8E83-463C-ABA8-ACD6C81BAAE3}" type="datetimeFigureOut">
              <a:rPr lang="pt-BR" smtClean="0"/>
              <a:pPr/>
              <a:t>21/09/2018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9A4A4-A62B-4952-AA43-6B16D0309BD1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8454713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5C426-8E83-463C-ABA8-ACD6C81BAAE3}" type="datetimeFigureOut">
              <a:rPr lang="pt-BR" smtClean="0"/>
              <a:pPr/>
              <a:t>21/09/2018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9A4A4-A62B-4952-AA43-6B16D0309BD1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6946678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5C426-8E83-463C-ABA8-ACD6C81BAAE3}" type="datetimeFigureOut">
              <a:rPr lang="pt-BR" smtClean="0"/>
              <a:pPr/>
              <a:t>21/09/2018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9A4A4-A62B-4952-AA43-6B16D0309BD1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3131670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5C426-8E83-463C-ABA8-ACD6C81BAAE3}" type="datetimeFigureOut">
              <a:rPr lang="pt-BR" smtClean="0"/>
              <a:pPr/>
              <a:t>21/09/2018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9A4A4-A62B-4952-AA43-6B16D0309BD1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3003055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5C426-8E83-463C-ABA8-ACD6C81BAAE3}" type="datetimeFigureOut">
              <a:rPr lang="pt-BR" smtClean="0"/>
              <a:pPr/>
              <a:t>21/09/2018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9A4A4-A62B-4952-AA43-6B16D0309BD1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7532152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5C426-8E83-463C-ABA8-ACD6C81BAAE3}" type="datetimeFigureOut">
              <a:rPr lang="pt-BR" smtClean="0"/>
              <a:pPr/>
              <a:t>21/09/2018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9A4A4-A62B-4952-AA43-6B16D0309BD1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8658356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5C426-8E83-463C-ABA8-ACD6C81BAAE3}" type="datetimeFigureOut">
              <a:rPr lang="pt-BR" smtClean="0"/>
              <a:pPr/>
              <a:t>21/09/2018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9A4A4-A62B-4952-AA43-6B16D0309BD1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900031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5C426-8E83-463C-ABA8-ACD6C81BAAE3}" type="datetimeFigureOut">
              <a:rPr lang="pt-BR" smtClean="0"/>
              <a:pPr/>
              <a:t>21/09/2018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9A4A4-A62B-4952-AA43-6B16D0309BD1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2542975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5C426-8E83-463C-ABA8-ACD6C81BAAE3}" type="datetimeFigureOut">
              <a:rPr lang="pt-BR" smtClean="0"/>
              <a:pPr/>
              <a:t>21/09/2018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9A4A4-A62B-4952-AA43-6B16D0309BD1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8198385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5C426-8E83-463C-ABA8-ACD6C81BAAE3}" type="datetimeFigureOut">
              <a:rPr lang="pt-BR" smtClean="0"/>
              <a:pPr/>
              <a:t>21/09/2018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9A4A4-A62B-4952-AA43-6B16D0309BD1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5983262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5C426-8E83-463C-ABA8-ACD6C81BAAE3}" type="datetimeFigureOut">
              <a:rPr lang="pt-BR" smtClean="0"/>
              <a:pPr/>
              <a:t>21/09/2018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9A4A4-A62B-4952-AA43-6B16D0309BD1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4649806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55C426-8E83-463C-ABA8-ACD6C81BAAE3}" type="datetimeFigureOut">
              <a:rPr lang="pt-BR" smtClean="0"/>
              <a:pPr/>
              <a:t>21/09/2018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19A4A4-A62B-4952-AA43-6B16D0309BD1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974073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microsoft.com/office/2007/relationships/hdphoto" Target="../media/hdphoto2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microsoft.com/office/2007/relationships/hdphoto" Target="../media/hdphoto1.wdp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microsoft.com/office/2007/relationships/hdphoto" Target="../media/hdphoto4.wdp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I:\Minhas imagens\Montagens\Material para Scrytbook\Para Projeções e scripybook\SindiegoMR_SoYouWantColor_Papers &amp; Borders\SindiegoMR_SoYouWantColor_Paper 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170" name="Picture 2" descr="C:\Users\AlphaNet\Desktop\Apresentação1\Apresentação2\Slide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214313"/>
            <a:ext cx="8784976" cy="6527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1" descr="C:\Users\Usuário\Downloads\bonequinh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79663" y="4077072"/>
            <a:ext cx="2166937" cy="197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 descr="C:\Users\AlphaNet\Desktop\butterflies-1734111__34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4292" b="40971"/>
          <a:stretch>
            <a:fillRect/>
          </a:stretch>
        </p:blipFill>
        <p:spPr bwMode="auto">
          <a:xfrm>
            <a:off x="7721600" y="908050"/>
            <a:ext cx="779463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C:\Users\AlphaNet\Desktop\butterflies-1734111__34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10243" r="45580" b="45370"/>
          <a:stretch>
            <a:fillRect/>
          </a:stretch>
        </p:blipFill>
        <p:spPr bwMode="auto">
          <a:xfrm>
            <a:off x="5262050" y="2435647"/>
            <a:ext cx="928688" cy="117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C:\Users\AlphaNet\Desktop\butterflies-1734111__34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7163" t="52200"/>
          <a:stretch>
            <a:fillRect/>
          </a:stretch>
        </p:blipFill>
        <p:spPr bwMode="auto">
          <a:xfrm>
            <a:off x="7678992" y="3023816"/>
            <a:ext cx="944563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C:\Users\AlphaNet\Desktop\butterflies-1734111__34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0000" r="38324"/>
          <a:stretch>
            <a:fillRect/>
          </a:stretch>
        </p:blipFill>
        <p:spPr bwMode="auto">
          <a:xfrm>
            <a:off x="6429375" y="1935100"/>
            <a:ext cx="85725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C:\Users\AlphaNet\Desktop\butterflies-1734111__34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4292" b="40971"/>
          <a:stretch>
            <a:fillRect/>
          </a:stretch>
        </p:blipFill>
        <p:spPr bwMode="auto">
          <a:xfrm>
            <a:off x="4355976" y="1313655"/>
            <a:ext cx="838200" cy="94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C:\Users\AlphaNet\Desktop\butterflies-1734111__34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10243" r="45580" b="45370"/>
          <a:stretch>
            <a:fillRect/>
          </a:stretch>
        </p:blipFill>
        <p:spPr bwMode="auto">
          <a:xfrm>
            <a:off x="6643688" y="950625"/>
            <a:ext cx="428625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 descr="C:\Users\AlphaNet\Desktop\butterflies-1734111__34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7163" t="52200"/>
          <a:stretch>
            <a:fillRect/>
          </a:stretch>
        </p:blipFill>
        <p:spPr bwMode="auto">
          <a:xfrm>
            <a:off x="7929563" y="2292350"/>
            <a:ext cx="714375" cy="68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 descr="C:\Users\AlphaNet\Desktop\butterflies-1734111__340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0000" r="38324"/>
          <a:stretch>
            <a:fillRect/>
          </a:stretch>
        </p:blipFill>
        <p:spPr bwMode="auto">
          <a:xfrm>
            <a:off x="6822012" y="3006934"/>
            <a:ext cx="642938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ângulo 1"/>
          <p:cNvSpPr/>
          <p:nvPr/>
        </p:nvSpPr>
        <p:spPr>
          <a:xfrm>
            <a:off x="519807" y="116632"/>
            <a:ext cx="824840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ESTUDO  METÓDICO</a:t>
            </a:r>
          </a:p>
          <a:p>
            <a:pPr algn="ctr">
              <a:defRPr/>
            </a:pPr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O  EVANGELHO  SEGUNDO  O  ESPIRITISMO</a:t>
            </a:r>
          </a:p>
        </p:txBody>
      </p:sp>
      <p:sp>
        <p:nvSpPr>
          <p:cNvPr id="3" name="Retângulo 2"/>
          <p:cNvSpPr/>
          <p:nvPr/>
        </p:nvSpPr>
        <p:spPr>
          <a:xfrm>
            <a:off x="5726394" y="1493550"/>
            <a:ext cx="319189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CAPÍTULO  20  </a:t>
            </a:r>
          </a:p>
        </p:txBody>
      </p:sp>
      <p:sp>
        <p:nvSpPr>
          <p:cNvPr id="4" name="Retângulo 3"/>
          <p:cNvSpPr/>
          <p:nvPr/>
        </p:nvSpPr>
        <p:spPr>
          <a:xfrm>
            <a:off x="623675" y="6156594"/>
            <a:ext cx="789664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TRABALHADORES  DA  ÚLTIMA  HORA</a:t>
            </a:r>
          </a:p>
        </p:txBody>
      </p:sp>
      <p:sp>
        <p:nvSpPr>
          <p:cNvPr id="13" name="Retângulo 12"/>
          <p:cNvSpPr/>
          <p:nvPr/>
        </p:nvSpPr>
        <p:spPr>
          <a:xfrm>
            <a:off x="196301" y="2613353"/>
            <a:ext cx="517000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 algn="ctr">
              <a:defRPr/>
            </a:pPr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 – OBREIROS  DO  SENHOR</a:t>
            </a:r>
          </a:p>
        </p:txBody>
      </p:sp>
    </p:spTree>
    <p:extLst>
      <p:ext uri="{BB962C8B-B14F-4D97-AF65-F5344CB8AC3E}">
        <p14:creationId xmlns:p14="http://schemas.microsoft.com/office/powerpoint/2010/main" xmlns="" val="2672304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10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2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10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2000" tmFilter="0, 0; .2, .5; .8, .5; 1, 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1000" autoRev="1" fill="hold"/>
                                        <p:tgtEl>
                                          <p:spTgt spid="61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2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10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10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2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10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2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10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2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10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500"/>
                            </p:stCondLst>
                            <p:childTnLst>
                              <p:par>
                                <p:cTn id="8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000"/>
                            </p:stCondLst>
                            <p:childTnLst>
                              <p:par>
                                <p:cTn id="9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:\Minhas imagens\Montagens\Material para Scrytbook\Para Projeções e scripybook\SindiegoMR_SoYouWantColor_Papers &amp; Borders\SindiegoMR_SoYouWantColor_Paper 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8" name="Picture 4" descr="I:\Minhas imagens\Montagens\Material para Scrytbook\Para Projeções e scripybook\ALS_SYTYCD_Daisy May\ALS_Daisy May_Paper-Solid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14290"/>
            <a:ext cx="9144000" cy="6429388"/>
          </a:xfrm>
          <a:prstGeom prst="rect">
            <a:avLst/>
          </a:prstGeom>
          <a:noFill/>
        </p:spPr>
      </p:pic>
      <p:pic>
        <p:nvPicPr>
          <p:cNvPr id="1030" name="Picture 6" descr="Resumo, Universo, Fumo, Star, Espaço, Todos Os, Cosmo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912" y="639852"/>
            <a:ext cx="9144000" cy="6003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Globo, Mundo, Terra, Homem, Ouvir, Falando, Discussã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9672" y="836712"/>
            <a:ext cx="5076000" cy="5847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71500" y="116632"/>
            <a:ext cx="9001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MENSAGEM  DO  </a:t>
            </a:r>
            <a:r>
              <a:rPr lang="pt-BR" sz="2800" b="1" dirty="0" smtClean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ESPÍRITO  DE  </a:t>
            </a:r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VERDADE</a:t>
            </a:r>
          </a:p>
        </p:txBody>
      </p:sp>
      <p:sp>
        <p:nvSpPr>
          <p:cNvPr id="3" name="Retângulo 2"/>
          <p:cNvSpPr/>
          <p:nvPr/>
        </p:nvSpPr>
        <p:spPr>
          <a:xfrm>
            <a:off x="3635896" y="6304729"/>
            <a:ext cx="14542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Paris,  1862</a:t>
            </a:r>
            <a:endParaRPr lang="pt-BR" dirty="0"/>
          </a:p>
        </p:txBody>
      </p:sp>
      <p:sp>
        <p:nvSpPr>
          <p:cNvPr id="4" name="Retângulo 3"/>
          <p:cNvSpPr/>
          <p:nvPr/>
        </p:nvSpPr>
        <p:spPr>
          <a:xfrm>
            <a:off x="5220072" y="1124744"/>
            <a:ext cx="385242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A  </a:t>
            </a:r>
            <a:r>
              <a:rPr lang="pt-BR" sz="2800" b="1" dirty="0" smtClean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TRANSFORMAÇÃO  DA  </a:t>
            </a:r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TERRA</a:t>
            </a:r>
          </a:p>
        </p:txBody>
      </p:sp>
      <p:sp>
        <p:nvSpPr>
          <p:cNvPr id="5" name="Retângulo 4"/>
          <p:cNvSpPr/>
          <p:nvPr/>
        </p:nvSpPr>
        <p:spPr>
          <a:xfrm>
            <a:off x="0" y="5157192"/>
            <a:ext cx="9001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APROXIMA-SE  O  TEMPO  EM  QUE  SE  CUMPRIRÃO  AS  COISAS  ANUNCIADAS  PARA</a:t>
            </a:r>
          </a:p>
          <a:p>
            <a:pPr algn="ctr"/>
            <a:r>
              <a:rPr lang="pt-BR" sz="24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  TRANSFORMAÇÃO  DA  HUMANIDADE.</a:t>
            </a:r>
          </a:p>
        </p:txBody>
      </p:sp>
    </p:spTree>
    <p:extLst>
      <p:ext uri="{BB962C8B-B14F-4D97-AF65-F5344CB8AC3E}">
        <p14:creationId xmlns:p14="http://schemas.microsoft.com/office/powerpoint/2010/main" xmlns="" val="77169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:\Minhas imagens\Montagens\Material para Scrytbook\Para Projeções e scripybook\SindiegoMR_SoYouWantColor_Papers &amp; Borders\SindiegoMR_SoYouWantColor_Paper 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8" name="Picture 4" descr="I:\Minhas imagens\Montagens\Material para Scrytbook\Para Projeções e scripybook\ALS_SYTYCD_Daisy May\ALS_Daisy May_Paper-Solid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14290"/>
            <a:ext cx="9144000" cy="6429388"/>
          </a:xfrm>
          <a:prstGeom prst="rect">
            <a:avLst/>
          </a:prstGeom>
          <a:noFill/>
        </p:spPr>
      </p:pic>
      <p:pic>
        <p:nvPicPr>
          <p:cNvPr id="2050" name="Picture 2" descr="Projecto Conjunto, Gestão, Trabalho Em Conjunt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70" y="620689"/>
            <a:ext cx="9144000" cy="6022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olegas De Trabalho, Argumento, Discutir, Trabalhado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102170"/>
            <a:ext cx="4464000" cy="5541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37266" y="116632"/>
            <a:ext cx="91085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AOS  TRABALHADORES  DO  SENHOR  </a:t>
            </a:r>
          </a:p>
        </p:txBody>
      </p:sp>
      <p:sp>
        <p:nvSpPr>
          <p:cNvPr id="3" name="Retângulo 2"/>
          <p:cNvSpPr/>
          <p:nvPr/>
        </p:nvSpPr>
        <p:spPr>
          <a:xfrm>
            <a:off x="2674000" y="724896"/>
            <a:ext cx="33778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2800" b="1" dirty="0" smtClean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RECOMPENSAS</a:t>
            </a:r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:</a:t>
            </a:r>
          </a:p>
        </p:txBody>
      </p:sp>
      <p:sp>
        <p:nvSpPr>
          <p:cNvPr id="4" name="Retângulo 3"/>
          <p:cNvSpPr/>
          <p:nvPr/>
        </p:nvSpPr>
        <p:spPr>
          <a:xfrm>
            <a:off x="68236" y="5716706"/>
            <a:ext cx="86409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SEUS  DIAS  DE  TRABALHO  SERÃO</a:t>
            </a:r>
          </a:p>
          <a:p>
            <a:pPr algn="ctr"/>
            <a:r>
              <a:rPr lang="pt-BR" sz="24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PAGOS  PELO  CÊNTUPLO.</a:t>
            </a:r>
          </a:p>
        </p:txBody>
      </p:sp>
      <p:sp>
        <p:nvSpPr>
          <p:cNvPr id="5" name="Retângulo 4"/>
          <p:cNvSpPr/>
          <p:nvPr/>
        </p:nvSpPr>
        <p:spPr>
          <a:xfrm>
            <a:off x="2843807" y="5901371"/>
            <a:ext cx="29298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24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SERÃO  DITOSOS!</a:t>
            </a:r>
          </a:p>
        </p:txBody>
      </p:sp>
      <p:sp>
        <p:nvSpPr>
          <p:cNvPr id="6" name="Retângulo 5"/>
          <p:cNvSpPr/>
          <p:nvPr/>
        </p:nvSpPr>
        <p:spPr>
          <a:xfrm>
            <a:off x="1623910" y="724896"/>
            <a:ext cx="59352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2800" b="1" dirty="0">
                <a:solidFill>
                  <a:srgbClr val="66FFFF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DIFICULDADES  A  SUPERAR:</a:t>
            </a:r>
          </a:p>
        </p:txBody>
      </p:sp>
      <p:sp>
        <p:nvSpPr>
          <p:cNvPr id="7" name="Retângulo 6"/>
          <p:cNvSpPr/>
          <p:nvPr/>
        </p:nvSpPr>
        <p:spPr>
          <a:xfrm>
            <a:off x="276279" y="5743886"/>
            <a:ext cx="80648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NÃO  PROVOCAR  DANO  À  OBRA</a:t>
            </a:r>
          </a:p>
          <a:p>
            <a:pPr algn="ctr"/>
            <a:r>
              <a:rPr lang="pt-BR" sz="24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DA  DOUTRINA  ESPÍRITA.</a:t>
            </a:r>
          </a:p>
        </p:txBody>
      </p:sp>
      <p:sp>
        <p:nvSpPr>
          <p:cNvPr id="8" name="Retângulo 7"/>
          <p:cNvSpPr/>
          <p:nvPr/>
        </p:nvSpPr>
        <p:spPr>
          <a:xfrm>
            <a:off x="1977908" y="5890249"/>
            <a:ext cx="47484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DISCÓRDIAS  E  DISSENSÕES </a:t>
            </a:r>
            <a:endParaRPr lang="pt-BR" sz="2400" b="1" dirty="0">
              <a:solidFill>
                <a:schemeClr val="bg1"/>
              </a:solidFill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3059832" y="5890248"/>
            <a:ext cx="23339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RIVALIDADES.</a:t>
            </a:r>
          </a:p>
        </p:txBody>
      </p:sp>
    </p:spTree>
    <p:extLst>
      <p:ext uri="{BB962C8B-B14F-4D97-AF65-F5344CB8AC3E}">
        <p14:creationId xmlns:p14="http://schemas.microsoft.com/office/powerpoint/2010/main" xmlns="" val="77169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3" grpId="1"/>
      <p:bldP spid="4" grpId="0"/>
      <p:bldP spid="4" grpId="1"/>
      <p:bldP spid="5" grpId="0"/>
      <p:bldP spid="5" grpId="1"/>
      <p:bldP spid="6" grpId="0"/>
      <p:bldP spid="7" grpId="0"/>
      <p:bldP spid="8" grpId="0"/>
      <p:bldP spid="8" grpId="1"/>
      <p:bldP spid="9" grpId="0"/>
      <p:bldP spid="9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:\Minhas imagens\Montagens\Material para Scrytbook\Para Projeções e scripybook\SindiegoMR_SoYouWantColor_Papers &amp; Borders\SindiegoMR_SoYouWantColor_Paper 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8" name="Picture 4" descr="I:\Minhas imagens\Montagens\Material para Scrytbook\Para Projeções e scripybook\ALS_SYTYCD_Daisy May\ALS_Daisy May_Paper-Solid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14290"/>
            <a:ext cx="9144000" cy="6429388"/>
          </a:xfrm>
          <a:prstGeom prst="rect">
            <a:avLst/>
          </a:prstGeom>
          <a:noFill/>
        </p:spPr>
      </p:pic>
      <p:pic>
        <p:nvPicPr>
          <p:cNvPr id="13" name="Picture 2" descr="Pensativo, Acho Que, Pensando, Reflexão, Refleti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56931" y="522915"/>
            <a:ext cx="4536000" cy="6120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Pessoas, Crianças, Grupo, Comunidade, Diversidad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7057" y="571548"/>
            <a:ext cx="7912442" cy="6023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2483768" y="33135"/>
            <a:ext cx="37994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  CENSO  DIVINO</a:t>
            </a:r>
          </a:p>
        </p:txBody>
      </p:sp>
      <p:sp>
        <p:nvSpPr>
          <p:cNvPr id="3" name="Retângulo 2"/>
          <p:cNvSpPr/>
          <p:nvPr/>
        </p:nvSpPr>
        <p:spPr>
          <a:xfrm>
            <a:off x="2278282" y="556356"/>
            <a:ext cx="42845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2800" b="1" dirty="0">
                <a:solidFill>
                  <a:srgbClr val="FFFF00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FALSOS  SERVIDORES:</a:t>
            </a:r>
          </a:p>
        </p:txBody>
      </p:sp>
      <p:sp>
        <p:nvSpPr>
          <p:cNvPr id="4" name="Retângulo 3"/>
          <p:cNvSpPr/>
          <p:nvPr/>
        </p:nvSpPr>
        <p:spPr>
          <a:xfrm>
            <a:off x="149582" y="5739919"/>
            <a:ext cx="89289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ENCONTRA-SE  MARCADOS  PELA</a:t>
            </a:r>
          </a:p>
          <a:p>
            <a:pPr algn="ctr"/>
            <a:r>
              <a:rPr lang="pt-BR" sz="24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JUSTIÇA  DIVINA.</a:t>
            </a:r>
          </a:p>
        </p:txBody>
      </p:sp>
      <p:sp>
        <p:nvSpPr>
          <p:cNvPr id="5" name="Retângulo 4"/>
          <p:cNvSpPr/>
          <p:nvPr/>
        </p:nvSpPr>
        <p:spPr>
          <a:xfrm>
            <a:off x="265769" y="6021287"/>
            <a:ext cx="88208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SATISFAZEM  O  EGOÍSMO  </a:t>
            </a:r>
            <a:r>
              <a:rPr lang="pt-BR" sz="2400" b="1" dirty="0" smtClean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  ORGULHO  </a:t>
            </a:r>
            <a:r>
              <a:rPr lang="pt-BR" sz="24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PRÓPRIO.</a:t>
            </a:r>
          </a:p>
        </p:txBody>
      </p:sp>
      <p:sp>
        <p:nvSpPr>
          <p:cNvPr id="6" name="Retângulo 5"/>
          <p:cNvSpPr/>
          <p:nvPr/>
        </p:nvSpPr>
        <p:spPr>
          <a:xfrm>
            <a:off x="750707" y="6021288"/>
            <a:ext cx="74655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2400" b="1" dirty="0" smtClean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VIVEM  E  BUSCAM  OS  </a:t>
            </a:r>
            <a:r>
              <a:rPr lang="pt-BR" sz="24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PRAZERES  TERRENOS.</a:t>
            </a:r>
          </a:p>
        </p:txBody>
      </p:sp>
      <p:sp>
        <p:nvSpPr>
          <p:cNvPr id="7" name="Retângulo 6"/>
          <p:cNvSpPr/>
          <p:nvPr/>
        </p:nvSpPr>
        <p:spPr>
          <a:xfrm>
            <a:off x="2611024" y="547421"/>
            <a:ext cx="37448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2800" b="1" dirty="0">
                <a:solidFill>
                  <a:srgbClr val="FFFF00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FIÉIS  SERVIDORES:</a:t>
            </a:r>
          </a:p>
        </p:txBody>
      </p:sp>
      <p:sp>
        <p:nvSpPr>
          <p:cNvPr id="8" name="Retângulo 7"/>
          <p:cNvSpPr/>
          <p:nvPr/>
        </p:nvSpPr>
        <p:spPr>
          <a:xfrm>
            <a:off x="2483768" y="2846641"/>
            <a:ext cx="407902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OCUPARÃO  OS  POSTOS  MAIS  DIFÍCIEIS</a:t>
            </a:r>
          </a:p>
          <a:p>
            <a:pPr algn="ctr"/>
            <a:r>
              <a:rPr lang="pt-BR" sz="24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NA  REGENERAÇÃO  PELO  ESPIRITISMO.</a:t>
            </a:r>
          </a:p>
        </p:txBody>
      </p:sp>
      <p:sp>
        <p:nvSpPr>
          <p:cNvPr id="9" name="Retângulo 8"/>
          <p:cNvSpPr/>
          <p:nvPr/>
        </p:nvSpPr>
        <p:spPr>
          <a:xfrm>
            <a:off x="2669548" y="2828819"/>
            <a:ext cx="374441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OS  QUE  NÃO  RECUAM  </a:t>
            </a:r>
            <a:r>
              <a:rPr lang="pt-BR" sz="2400" b="1" dirty="0" smtClean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NAS  TAREFAS</a:t>
            </a:r>
            <a:r>
              <a:rPr lang="pt-BR" sz="24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10" name="Retângulo 9"/>
          <p:cNvSpPr/>
          <p:nvPr/>
        </p:nvSpPr>
        <p:spPr>
          <a:xfrm>
            <a:off x="2484471" y="3031306"/>
            <a:ext cx="387212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OS  QUE  TRABALHAM  </a:t>
            </a:r>
            <a:r>
              <a:rPr lang="pt-BR" sz="2400" b="1" dirty="0" smtClean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SEM  VISAR  </a:t>
            </a:r>
            <a:r>
              <a:rPr lang="pt-BR" sz="24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RETRIBUIÇÃO.</a:t>
            </a:r>
          </a:p>
        </p:txBody>
      </p:sp>
    </p:spTree>
    <p:extLst>
      <p:ext uri="{BB962C8B-B14F-4D97-AF65-F5344CB8AC3E}">
        <p14:creationId xmlns:p14="http://schemas.microsoft.com/office/powerpoint/2010/main" xmlns="" val="77169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3" grpId="1"/>
      <p:bldP spid="4" grpId="0"/>
      <p:bldP spid="4" grpId="1"/>
      <p:bldP spid="5" grpId="0"/>
      <p:bldP spid="5" grpId="1"/>
      <p:bldP spid="6" grpId="0"/>
      <p:bldP spid="6" grpId="1"/>
      <p:bldP spid="7" grpId="0"/>
      <p:bldP spid="8" grpId="0"/>
      <p:bldP spid="9" grpId="0"/>
      <p:bldP spid="9" grpId="1"/>
      <p:bldP spid="10" grpId="0"/>
      <p:bldP spid="10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:\Minhas imagens\Montagens\Material para Scrytbook\Para Projeções e scripybook\SindiegoMR_SoYouWantColor_Papers &amp; Borders\SindiegoMR_SoYouWantColor_Paper 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8" name="Picture 4" descr="I:\Minhas imagens\Montagens\Material para Scrytbook\Para Projeções e scripybook\ALS_SYTYCD_Daisy May\ALS_Daisy May_Paper-Solid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14290"/>
            <a:ext cx="9144000" cy="6429388"/>
          </a:xfrm>
          <a:prstGeom prst="rect">
            <a:avLst/>
          </a:prstGeom>
          <a:noFill/>
        </p:spPr>
      </p:pic>
      <p:pic>
        <p:nvPicPr>
          <p:cNvPr id="2052" name="Picture 4" descr="Continentes, Crianças, Alegria, Sorris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620688"/>
            <a:ext cx="9144000" cy="6022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Menino, Crianças, Família, Luta, Menina"/>
          <p:cNvPicPr>
            <a:picLocks noChangeAspect="1" noChangeArrowheads="1"/>
          </p:cNvPicPr>
          <p:nvPr/>
        </p:nvPicPr>
        <p:blipFill>
          <a:blip r:embed="rId5" cstate="print">
            <a:grayscl/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08304" y="1484784"/>
            <a:ext cx="1692000" cy="2626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Amigos, Amizade, Abraços, Menina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3212975"/>
            <a:ext cx="1895475" cy="3238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1619672" y="103868"/>
            <a:ext cx="62470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32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A  PROMESSA  DO  CRISTO</a:t>
            </a:r>
          </a:p>
        </p:txBody>
      </p:sp>
      <p:sp>
        <p:nvSpPr>
          <p:cNvPr id="3" name="Retângulo 2"/>
          <p:cNvSpPr/>
          <p:nvPr/>
        </p:nvSpPr>
        <p:spPr>
          <a:xfrm>
            <a:off x="107504" y="701407"/>
            <a:ext cx="892899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“OS  PRIMEIROS  SERÃO  OS  ÚLTIMOS  E</a:t>
            </a:r>
          </a:p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OS  ÚLTIMOS  SERÃO  OS  PRIMEIROS”</a:t>
            </a:r>
          </a:p>
        </p:txBody>
      </p:sp>
      <p:sp>
        <p:nvSpPr>
          <p:cNvPr id="4" name="Retângulo 3"/>
          <p:cNvSpPr/>
          <p:nvPr/>
        </p:nvSpPr>
        <p:spPr>
          <a:xfrm>
            <a:off x="467544" y="5733256"/>
            <a:ext cx="80648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solidFill>
                  <a:srgbClr val="FFFF00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FALSOS  SERVIDORES:</a:t>
            </a:r>
            <a:r>
              <a:rPr lang="pt-BR" sz="24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</a:t>
            </a:r>
            <a:endParaRPr lang="pt-BR" sz="2400" b="1" dirty="0" smtClean="0">
              <a:solidFill>
                <a:prstClr val="white"/>
              </a:solidFill>
              <a:effectLst>
                <a:glow rad="101600">
                  <a:srgbClr val="00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/>
            <a:r>
              <a:rPr lang="pt-BR" sz="2400" b="1" dirty="0" smtClean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PRIMEIROS  </a:t>
            </a:r>
            <a:r>
              <a:rPr lang="pt-BR" sz="24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QUE  </a:t>
            </a:r>
            <a:r>
              <a:rPr lang="pt-BR" sz="2400" b="1" dirty="0" smtClean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SERÃO  OS  </a:t>
            </a:r>
            <a:r>
              <a:rPr lang="pt-BR" sz="24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ÚLTIMOS.</a:t>
            </a:r>
          </a:p>
        </p:txBody>
      </p:sp>
      <p:sp>
        <p:nvSpPr>
          <p:cNvPr id="5" name="Retângulo 4"/>
          <p:cNvSpPr/>
          <p:nvPr/>
        </p:nvSpPr>
        <p:spPr>
          <a:xfrm>
            <a:off x="287524" y="5733255"/>
            <a:ext cx="85689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solidFill>
                  <a:srgbClr val="FFFF00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FIÉIS  SERVIDORES:</a:t>
            </a:r>
          </a:p>
          <a:p>
            <a:pPr algn="ctr"/>
            <a:r>
              <a:rPr lang="pt-BR" sz="24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ÚLTIMOS  QUE  </a:t>
            </a:r>
            <a:r>
              <a:rPr lang="pt-BR" sz="2400" b="1" dirty="0" smtClean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SERÃO  OS  </a:t>
            </a:r>
            <a:r>
              <a:rPr lang="pt-BR" sz="24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PRIMEIROS.</a:t>
            </a:r>
          </a:p>
        </p:txBody>
      </p:sp>
    </p:spTree>
    <p:extLst>
      <p:ext uri="{BB962C8B-B14F-4D97-AF65-F5344CB8AC3E}">
        <p14:creationId xmlns:p14="http://schemas.microsoft.com/office/powerpoint/2010/main" xmlns="" val="77169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4" grpId="1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:\Minhas imagens\Montagens\Material para Scrytbook\Para Projeções e scripybook\SindiegoMR_SoYouWantColor_Papers &amp; Borders\SindiegoMR_SoYouWantColor_Paper 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8" name="Picture 4" descr="I:\Minhas imagens\Montagens\Material para Scrytbook\Para Projeções e scripybook\ALS_SYTYCD_Daisy May\ALS_Daisy May_Paper-Solid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266" y="214306"/>
            <a:ext cx="9144000" cy="6429388"/>
          </a:xfrm>
          <a:prstGeom prst="rect">
            <a:avLst/>
          </a:prstGeom>
          <a:noFill/>
        </p:spPr>
      </p:pic>
      <p:pic>
        <p:nvPicPr>
          <p:cNvPr id="3094" name="Picture 22" descr="Humano, Emprego, Homem, Tubulaçã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496" y="1225407"/>
            <a:ext cx="2160240" cy="2469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96" name="Picture 24" descr="Homem, Carpinteiro, Trabalhand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76256" y="1171015"/>
            <a:ext cx="1695450" cy="2576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Menino, Computador, Escritório Em Cas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5994" y="1171015"/>
            <a:ext cx="2232000" cy="2522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Ásia, Desenhos Animado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36067" y="1225406"/>
            <a:ext cx="2196000" cy="2522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Artesão, Trabalhador Manual, Reparador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3861048"/>
            <a:ext cx="2241324" cy="2685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92" name="Picture 20" descr="Engenheiro, Arquiteto, Pessoa, Planos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69163" y="3861048"/>
            <a:ext cx="1872000" cy="2755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Carpinteiro, Madeira, Trabalhador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63697" y="3861048"/>
            <a:ext cx="2268000" cy="2779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144774" y="652148"/>
            <a:ext cx="88569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PALAVRAS  DO  </a:t>
            </a:r>
            <a:r>
              <a:rPr lang="pt-BR" sz="2800" b="1" dirty="0" smtClean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ESPÍRITO  DE  </a:t>
            </a:r>
            <a:r>
              <a:rPr lang="pt-BR" sz="28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VERDADE</a:t>
            </a:r>
          </a:p>
        </p:txBody>
      </p:sp>
      <p:sp>
        <p:nvSpPr>
          <p:cNvPr id="3" name="Retângulo 2"/>
          <p:cNvSpPr/>
          <p:nvPr/>
        </p:nvSpPr>
        <p:spPr>
          <a:xfrm>
            <a:off x="35496" y="5373216"/>
            <a:ext cx="90730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DITOSOS  SERÃO  POR  HAVEREM</a:t>
            </a:r>
          </a:p>
          <a:p>
            <a:pPr algn="ctr"/>
            <a:r>
              <a:rPr lang="pt-BR" sz="24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TRABALHADO  NA  SEARA  DO  SENHOR,  COM  </a:t>
            </a:r>
            <a:r>
              <a:rPr lang="pt-BR" sz="2400" b="1" dirty="0" smtClean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DESINTERESSE  E  </a:t>
            </a:r>
            <a:r>
              <a:rPr lang="pt-BR" sz="24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CARIDADE!</a:t>
            </a:r>
          </a:p>
        </p:txBody>
      </p:sp>
      <p:sp>
        <p:nvSpPr>
          <p:cNvPr id="4" name="Retângulo 3"/>
          <p:cNvSpPr/>
          <p:nvPr/>
        </p:nvSpPr>
        <p:spPr>
          <a:xfrm>
            <a:off x="143508" y="5557881"/>
            <a:ext cx="87489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VINDE  A  MIM,  VÓS  QUE</a:t>
            </a:r>
          </a:p>
          <a:p>
            <a:pPr algn="ctr"/>
            <a:r>
              <a:rPr lang="pt-BR" sz="2400" b="1" dirty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SOIS  BONS  SERVIDORES!</a:t>
            </a:r>
          </a:p>
        </p:txBody>
      </p:sp>
      <p:sp>
        <p:nvSpPr>
          <p:cNvPr id="5" name="Retângulo 4"/>
          <p:cNvSpPr/>
          <p:nvPr/>
        </p:nvSpPr>
        <p:spPr>
          <a:xfrm>
            <a:off x="2401409" y="56818"/>
            <a:ext cx="379257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4000" b="1" dirty="0" smtClean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CONCLUSÃO</a:t>
            </a:r>
            <a:endParaRPr lang="pt-BR" sz="4000" dirty="0"/>
          </a:p>
        </p:txBody>
      </p:sp>
    </p:spTree>
    <p:extLst>
      <p:ext uri="{BB962C8B-B14F-4D97-AF65-F5344CB8AC3E}">
        <p14:creationId xmlns:p14="http://schemas.microsoft.com/office/powerpoint/2010/main" xmlns="" val="77169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4" grpId="1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:\Minhas imagens\Montagens\Material para Scrytbook\Para Projeções e scripybook\SindiegoMR_SoYouWantColor_Papers &amp; Borders\SindiegoMR_SoYouWantColor_Paper 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8" name="Picture 4" descr="I:\Minhas imagens\Montagens\Material para Scrytbook\Para Projeções e scripybook\ALS_SYTYCD_Daisy May\ALS_Daisy May_Paper-Solid5.jpg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0" y="214290"/>
            <a:ext cx="9144000" cy="6429388"/>
          </a:xfrm>
          <a:prstGeom prst="rect">
            <a:avLst/>
          </a:prstGeom>
          <a:noFill/>
        </p:spPr>
      </p:pic>
      <p:sp>
        <p:nvSpPr>
          <p:cNvPr id="12" name="Retângulo 11"/>
          <p:cNvSpPr/>
          <p:nvPr/>
        </p:nvSpPr>
        <p:spPr>
          <a:xfrm>
            <a:off x="857224" y="285728"/>
            <a:ext cx="7560840" cy="485537"/>
          </a:xfrm>
          <a:prstGeom prst="rect">
            <a:avLst/>
          </a:prstGeom>
        </p:spPr>
        <p:txBody>
          <a:bodyPr wrap="square">
            <a:prstTxWarp prst="textCanDown">
              <a:avLst/>
            </a:prstTxWarp>
            <a:spAutoFit/>
          </a:bodyPr>
          <a:lstStyle/>
          <a:p>
            <a:pPr algn="ctr"/>
            <a:r>
              <a:rPr lang="pt-BR" sz="3200" b="1" dirty="0" smtClean="0">
                <a:solidFill>
                  <a:prstClr val="white"/>
                </a:solidFill>
                <a:effectLst>
                  <a:glow rad="101600">
                    <a:srgbClr val="000000"/>
                  </a:glow>
                </a:effectLst>
                <a:latin typeface="Arial" pitchFamily="34" charset="0"/>
                <a:cs typeface="Arial" pitchFamily="34" charset="0"/>
              </a:rPr>
              <a:t>PARA  A  GENTE  PENSAR...  </a:t>
            </a:r>
            <a:endParaRPr lang="pt-BR" sz="3200" b="1" dirty="0">
              <a:solidFill>
                <a:prstClr val="white"/>
              </a:solidFill>
              <a:effectLst>
                <a:glow rad="101600">
                  <a:srgbClr val="000000"/>
                </a:glo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0" y="90872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b="1" dirty="0" smtClean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 </a:t>
            </a:r>
            <a:endParaRPr lang="pt-BR" sz="2000" dirty="0"/>
          </a:p>
        </p:txBody>
      </p:sp>
      <p:sp>
        <p:nvSpPr>
          <p:cNvPr id="3" name="Retângulo 2"/>
          <p:cNvSpPr/>
          <p:nvPr/>
        </p:nvSpPr>
        <p:spPr>
          <a:xfrm>
            <a:off x="888545" y="800998"/>
            <a:ext cx="748442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 smtClean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       MARQUE  A  SEGUNDA  COLUNA  DE  ACORDO </a:t>
            </a:r>
          </a:p>
          <a:p>
            <a:r>
              <a:rPr lang="pt-BR" b="1" dirty="0" smtClean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COM  A  PRIMEIRA,  LEMBRANDO  DO  QUE  ESTUDAMOS</a:t>
            </a:r>
            <a:br>
              <a:rPr lang="pt-BR" b="1" dirty="0" smtClean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</a:br>
            <a:r>
              <a:rPr lang="pt-BR" b="1" dirty="0" smtClean="0">
                <a:solidFill>
                  <a:prstClr val="white"/>
                </a:solidFill>
                <a:effectLst>
                  <a:glow rad="101600">
                    <a:srgbClr val="000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                              NO  CAPÍTULO :</a:t>
            </a:r>
            <a:endParaRPr lang="pt-BR" dirty="0"/>
          </a:p>
        </p:txBody>
      </p:sp>
      <p:sp>
        <p:nvSpPr>
          <p:cNvPr id="4" name="Retângulo 3"/>
          <p:cNvSpPr/>
          <p:nvPr/>
        </p:nvSpPr>
        <p:spPr>
          <a:xfrm>
            <a:off x="4389899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pt-BR" dirty="0"/>
          </a:p>
        </p:txBody>
      </p:sp>
      <p:sp>
        <p:nvSpPr>
          <p:cNvPr id="5" name="Retângulo 4"/>
          <p:cNvSpPr/>
          <p:nvPr/>
        </p:nvSpPr>
        <p:spPr>
          <a:xfrm>
            <a:off x="2209353" y="1454727"/>
            <a:ext cx="40501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dirty="0"/>
          </a:p>
        </p:txBody>
      </p:sp>
      <p:sp>
        <p:nvSpPr>
          <p:cNvPr id="6" name="CaixaDeTexto 5"/>
          <p:cNvSpPr txBox="1"/>
          <p:nvPr/>
        </p:nvSpPr>
        <p:spPr>
          <a:xfrm>
            <a:off x="395536" y="1741079"/>
            <a:ext cx="4464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UcParenR"/>
            </a:pPr>
            <a:r>
              <a:rPr lang="pt-BR" b="1" dirty="0" smtClean="0"/>
              <a:t>Como serão pagos os dias de</a:t>
            </a:r>
          </a:p>
          <a:p>
            <a:r>
              <a:rPr lang="pt-BR" b="1" dirty="0" smtClean="0"/>
              <a:t>    trabalho para os trabalhadores do Senhor.  </a:t>
            </a:r>
            <a:endParaRPr lang="pt-BR" b="1" dirty="0"/>
          </a:p>
        </p:txBody>
      </p:sp>
      <p:sp>
        <p:nvSpPr>
          <p:cNvPr id="7" name="CaixaDeTexto 6"/>
          <p:cNvSpPr txBox="1"/>
          <p:nvPr/>
        </p:nvSpPr>
        <p:spPr>
          <a:xfrm>
            <a:off x="395536" y="2387410"/>
            <a:ext cx="4392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UcParenR" startAt="2"/>
            </a:pPr>
            <a:r>
              <a:rPr lang="pt-BR" b="1" dirty="0" smtClean="0"/>
              <a:t>Que tipo de servidores o Espírito </a:t>
            </a:r>
          </a:p>
          <a:p>
            <a:r>
              <a:rPr lang="pt-BR" b="1" dirty="0" smtClean="0"/>
              <a:t>      de Verdade disse: “Vinde a Mim”.</a:t>
            </a:r>
            <a:endParaRPr lang="pt-BR" b="1" dirty="0"/>
          </a:p>
        </p:txBody>
      </p:sp>
      <p:sp>
        <p:nvSpPr>
          <p:cNvPr id="8" name="CaixaDeTexto 7"/>
          <p:cNvSpPr txBox="1"/>
          <p:nvPr/>
        </p:nvSpPr>
        <p:spPr>
          <a:xfrm>
            <a:off x="395536" y="2967335"/>
            <a:ext cx="4752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UcParenR" startAt="3"/>
            </a:pPr>
            <a:r>
              <a:rPr lang="pt-BR" b="1" dirty="0" smtClean="0"/>
              <a:t>Uma das dificuldades que os Trabalhadores</a:t>
            </a:r>
          </a:p>
          <a:p>
            <a:r>
              <a:rPr lang="pt-BR" b="1" dirty="0" smtClean="0"/>
              <a:t>           do Senhor tem que superar.</a:t>
            </a:r>
            <a:endParaRPr lang="pt-BR" b="1" dirty="0"/>
          </a:p>
        </p:txBody>
      </p:sp>
      <p:sp>
        <p:nvSpPr>
          <p:cNvPr id="9" name="CaixaDeTexto 8"/>
          <p:cNvSpPr txBox="1"/>
          <p:nvPr/>
        </p:nvSpPr>
        <p:spPr>
          <a:xfrm>
            <a:off x="395536" y="3573016"/>
            <a:ext cx="4608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UcParenR" startAt="4"/>
            </a:pPr>
            <a:r>
              <a:rPr lang="pt-BR" b="1" dirty="0" smtClean="0"/>
              <a:t>Característica dos falsos Servidores</a:t>
            </a:r>
          </a:p>
          <a:p>
            <a:r>
              <a:rPr lang="pt-BR" b="1" dirty="0" smtClean="0"/>
              <a:t>                         do Senhor.</a:t>
            </a:r>
            <a:endParaRPr lang="pt-BR" b="1" dirty="0"/>
          </a:p>
        </p:txBody>
      </p:sp>
      <p:sp>
        <p:nvSpPr>
          <p:cNvPr id="10" name="CaixaDeTexto 9"/>
          <p:cNvSpPr txBox="1"/>
          <p:nvPr/>
        </p:nvSpPr>
        <p:spPr>
          <a:xfrm>
            <a:off x="395536" y="4149080"/>
            <a:ext cx="4752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UcParenR" startAt="5"/>
            </a:pPr>
            <a:r>
              <a:rPr lang="pt-BR" b="1" dirty="0" smtClean="0"/>
              <a:t>O Espírito de Verdade disse que ela</a:t>
            </a:r>
          </a:p>
          <a:p>
            <a:r>
              <a:rPr lang="pt-BR" b="1" dirty="0" smtClean="0"/>
              <a:t>      se transformará Juntamente com a Terra.</a:t>
            </a:r>
            <a:endParaRPr lang="pt-BR" b="1" dirty="0"/>
          </a:p>
        </p:txBody>
      </p:sp>
      <p:sp>
        <p:nvSpPr>
          <p:cNvPr id="11" name="CaixaDeTexto 10"/>
          <p:cNvSpPr txBox="1"/>
          <p:nvPr/>
        </p:nvSpPr>
        <p:spPr>
          <a:xfrm>
            <a:off x="395536" y="4795411"/>
            <a:ext cx="5040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UcParenR" startAt="6"/>
            </a:pPr>
            <a:r>
              <a:rPr lang="pt-BR" b="1" dirty="0" smtClean="0"/>
              <a:t>O Planeta Terra se tornará um Planeta de ....</a:t>
            </a:r>
            <a:endParaRPr lang="pt-BR" b="1" dirty="0"/>
          </a:p>
        </p:txBody>
      </p:sp>
      <p:sp>
        <p:nvSpPr>
          <p:cNvPr id="13" name="CaixaDeTexto 12"/>
          <p:cNvSpPr txBox="1"/>
          <p:nvPr/>
        </p:nvSpPr>
        <p:spPr>
          <a:xfrm>
            <a:off x="395536" y="5155593"/>
            <a:ext cx="3995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/>
              <a:t>G)</a:t>
            </a:r>
            <a:r>
              <a:rPr lang="pt-BR" dirty="0" smtClean="0"/>
              <a:t>  </a:t>
            </a:r>
            <a:r>
              <a:rPr lang="pt-BR" b="1" dirty="0" smtClean="0"/>
              <a:t>O Fiéis Servidores não recuam nelas.</a:t>
            </a:r>
            <a:endParaRPr lang="pt-BR" b="1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404187" y="5518982"/>
            <a:ext cx="44905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lphaUcParenR" startAt="8"/>
            </a:pPr>
            <a:r>
              <a:rPr lang="pt-BR" b="1" dirty="0" smtClean="0"/>
              <a:t>Que tipo de Servidores o Cristo prometeu</a:t>
            </a:r>
          </a:p>
          <a:p>
            <a:r>
              <a:rPr lang="pt-BR" b="1" dirty="0" smtClean="0"/>
              <a:t>     que: Os ÚLTIMOS SERÃO OS PRIMEIROS. </a:t>
            </a:r>
            <a:endParaRPr lang="pt-BR" b="1" dirty="0"/>
          </a:p>
        </p:txBody>
      </p:sp>
      <p:sp>
        <p:nvSpPr>
          <p:cNvPr id="15" name="CaixaDeTexto 14"/>
          <p:cNvSpPr txBox="1"/>
          <p:nvPr/>
        </p:nvSpPr>
        <p:spPr>
          <a:xfrm>
            <a:off x="5955493" y="5524925"/>
            <a:ext cx="13821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/>
              <a:t>(   ) BONS</a:t>
            </a:r>
            <a:endParaRPr lang="pt-BR" sz="2400" b="1" dirty="0"/>
          </a:p>
        </p:txBody>
      </p:sp>
      <p:sp>
        <p:nvSpPr>
          <p:cNvPr id="16" name="CaixaDeTexto 15"/>
          <p:cNvSpPr txBox="1"/>
          <p:nvPr/>
        </p:nvSpPr>
        <p:spPr>
          <a:xfrm>
            <a:off x="5948082" y="4518411"/>
            <a:ext cx="20179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/>
              <a:t>(   ) CÊNTUPLO</a:t>
            </a:r>
            <a:endParaRPr lang="pt-BR" sz="2400" b="1" dirty="0"/>
          </a:p>
        </p:txBody>
      </p:sp>
      <p:sp>
        <p:nvSpPr>
          <p:cNvPr id="17" name="CaixaDeTexto 16"/>
          <p:cNvSpPr txBox="1"/>
          <p:nvPr/>
        </p:nvSpPr>
        <p:spPr>
          <a:xfrm>
            <a:off x="5948082" y="5063260"/>
            <a:ext cx="19082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/>
              <a:t>(   ) EGOÍSMO</a:t>
            </a:r>
            <a:endParaRPr lang="pt-BR" sz="2400" b="1" dirty="0"/>
          </a:p>
        </p:txBody>
      </p:sp>
      <p:sp>
        <p:nvSpPr>
          <p:cNvPr id="18" name="CaixaDeTexto 17"/>
          <p:cNvSpPr txBox="1"/>
          <p:nvPr/>
        </p:nvSpPr>
        <p:spPr>
          <a:xfrm>
            <a:off x="5930033" y="4010580"/>
            <a:ext cx="24006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/>
              <a:t>(   ) RIVALIDADES</a:t>
            </a:r>
            <a:endParaRPr lang="pt-BR" sz="2400" b="1" dirty="0"/>
          </a:p>
        </p:txBody>
      </p:sp>
      <p:sp>
        <p:nvSpPr>
          <p:cNvPr id="19" name="CaixaDeTexto 18"/>
          <p:cNvSpPr txBox="1"/>
          <p:nvPr/>
        </p:nvSpPr>
        <p:spPr>
          <a:xfrm>
            <a:off x="5930033" y="3509025"/>
            <a:ext cx="17460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/>
              <a:t>(   ) TAREFAS</a:t>
            </a:r>
            <a:endParaRPr lang="pt-BR" sz="2400" b="1" dirty="0"/>
          </a:p>
        </p:txBody>
      </p:sp>
      <p:sp>
        <p:nvSpPr>
          <p:cNvPr id="20" name="CaixaDeTexto 19"/>
          <p:cNvSpPr txBox="1"/>
          <p:nvPr/>
        </p:nvSpPr>
        <p:spPr>
          <a:xfrm>
            <a:off x="5948082" y="3013501"/>
            <a:ext cx="12574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/>
              <a:t>(   ) FIÉIS</a:t>
            </a:r>
            <a:endParaRPr lang="pt-BR" sz="2400" b="1" dirty="0"/>
          </a:p>
        </p:txBody>
      </p:sp>
      <p:sp>
        <p:nvSpPr>
          <p:cNvPr id="22" name="CaixaDeTexto 21"/>
          <p:cNvSpPr txBox="1"/>
          <p:nvPr/>
        </p:nvSpPr>
        <p:spPr>
          <a:xfrm>
            <a:off x="5914686" y="2066298"/>
            <a:ext cx="25800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/>
              <a:t>(   ) REGENERAÇÃO</a:t>
            </a:r>
            <a:endParaRPr lang="pt-BR" sz="2400" b="1" dirty="0"/>
          </a:p>
        </p:txBody>
      </p:sp>
      <p:sp>
        <p:nvSpPr>
          <p:cNvPr id="23" name="CaixaDeTexto 22"/>
          <p:cNvSpPr txBox="1"/>
          <p:nvPr/>
        </p:nvSpPr>
        <p:spPr>
          <a:xfrm>
            <a:off x="6033482" y="4518410"/>
            <a:ext cx="3706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/>
              <a:t>A</a:t>
            </a:r>
            <a:endParaRPr lang="pt-BR" sz="2400" b="1" dirty="0"/>
          </a:p>
        </p:txBody>
      </p:sp>
      <p:sp>
        <p:nvSpPr>
          <p:cNvPr id="24" name="CaixaDeTexto 23"/>
          <p:cNvSpPr txBox="1"/>
          <p:nvPr/>
        </p:nvSpPr>
        <p:spPr>
          <a:xfrm>
            <a:off x="6069573" y="5518982"/>
            <a:ext cx="3577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/>
              <a:t>B</a:t>
            </a:r>
            <a:endParaRPr lang="pt-BR" sz="2400" b="1" dirty="0"/>
          </a:p>
        </p:txBody>
      </p:sp>
      <p:sp>
        <p:nvSpPr>
          <p:cNvPr id="25" name="CaixaDeTexto 24"/>
          <p:cNvSpPr txBox="1"/>
          <p:nvPr/>
        </p:nvSpPr>
        <p:spPr>
          <a:xfrm>
            <a:off x="6039880" y="4010580"/>
            <a:ext cx="3481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/>
              <a:t>C</a:t>
            </a:r>
            <a:endParaRPr lang="pt-BR" sz="2400" b="1" dirty="0"/>
          </a:p>
        </p:txBody>
      </p:sp>
      <p:sp>
        <p:nvSpPr>
          <p:cNvPr id="26" name="CaixaDeTexto 25"/>
          <p:cNvSpPr txBox="1"/>
          <p:nvPr/>
        </p:nvSpPr>
        <p:spPr>
          <a:xfrm>
            <a:off x="6045786" y="5063260"/>
            <a:ext cx="3786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/>
              <a:t>D</a:t>
            </a:r>
            <a:endParaRPr lang="pt-BR" sz="2400" b="1" dirty="0"/>
          </a:p>
        </p:txBody>
      </p:sp>
      <p:sp>
        <p:nvSpPr>
          <p:cNvPr id="27" name="CaixaDeTexto 26"/>
          <p:cNvSpPr txBox="1"/>
          <p:nvPr/>
        </p:nvSpPr>
        <p:spPr>
          <a:xfrm>
            <a:off x="5925790" y="2562772"/>
            <a:ext cx="25723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/>
              <a:t>(   )  HUMANIDADE</a:t>
            </a:r>
            <a:endParaRPr lang="pt-BR" sz="2400" b="1" dirty="0"/>
          </a:p>
        </p:txBody>
      </p:sp>
      <p:sp>
        <p:nvSpPr>
          <p:cNvPr id="28" name="CaixaDeTexto 27"/>
          <p:cNvSpPr txBox="1"/>
          <p:nvPr/>
        </p:nvSpPr>
        <p:spPr>
          <a:xfrm>
            <a:off x="6028673" y="2572076"/>
            <a:ext cx="3353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/>
              <a:t>E</a:t>
            </a:r>
            <a:endParaRPr lang="pt-BR" sz="2400" b="1" dirty="0"/>
          </a:p>
        </p:txBody>
      </p:sp>
      <p:sp>
        <p:nvSpPr>
          <p:cNvPr id="29" name="CaixaDeTexto 28"/>
          <p:cNvSpPr txBox="1"/>
          <p:nvPr/>
        </p:nvSpPr>
        <p:spPr>
          <a:xfrm>
            <a:off x="6033482" y="2066298"/>
            <a:ext cx="325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/>
              <a:t>F</a:t>
            </a:r>
            <a:endParaRPr lang="pt-BR" sz="2400" b="1" dirty="0"/>
          </a:p>
        </p:txBody>
      </p:sp>
      <p:sp>
        <p:nvSpPr>
          <p:cNvPr id="30" name="CaixaDeTexto 29"/>
          <p:cNvSpPr txBox="1"/>
          <p:nvPr/>
        </p:nvSpPr>
        <p:spPr>
          <a:xfrm>
            <a:off x="6016722" y="3488412"/>
            <a:ext cx="380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/>
              <a:t>G</a:t>
            </a:r>
            <a:endParaRPr lang="pt-BR" sz="2400" b="1" dirty="0"/>
          </a:p>
        </p:txBody>
      </p:sp>
      <p:sp>
        <p:nvSpPr>
          <p:cNvPr id="31" name="CaixaDeTexto 30"/>
          <p:cNvSpPr txBox="1"/>
          <p:nvPr/>
        </p:nvSpPr>
        <p:spPr>
          <a:xfrm>
            <a:off x="6033482" y="3040490"/>
            <a:ext cx="3786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/>
              <a:t>H</a:t>
            </a:r>
            <a:endParaRPr lang="pt-BR" sz="2400" b="1" dirty="0"/>
          </a:p>
        </p:txBody>
      </p:sp>
    </p:spTree>
    <p:extLst>
      <p:ext uri="{BB962C8B-B14F-4D97-AF65-F5344CB8AC3E}">
        <p14:creationId xmlns:p14="http://schemas.microsoft.com/office/powerpoint/2010/main" xmlns="" val="37803828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" grpId="0"/>
      <p:bldP spid="6" grpId="0"/>
      <p:bldP spid="7" grpId="0"/>
      <p:bldP spid="8" grpId="0"/>
      <p:bldP spid="9" grpId="0"/>
      <p:bldP spid="10" grpId="0"/>
      <p:bldP spid="11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</p:bld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336</TotalTime>
  <Words>357</Words>
  <Application>Microsoft Office PowerPoint</Application>
  <PresentationFormat>Apresentação no Ecrã (4:3)</PresentationFormat>
  <Paragraphs>78</Paragraphs>
  <Slides>7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dos diapositivos</vt:lpstr>
      </vt:variant>
      <vt:variant>
        <vt:i4>7</vt:i4>
      </vt:variant>
    </vt:vector>
  </HeadingPairs>
  <TitlesOfParts>
    <vt:vector size="8" baseType="lpstr">
      <vt:lpstr>Tema do Office</vt:lpstr>
      <vt:lpstr>Diapositivo 1</vt:lpstr>
      <vt:lpstr>Diapositivo 2</vt:lpstr>
      <vt:lpstr>Diapositivo 3</vt:lpstr>
      <vt:lpstr>Diapositivo 4</vt:lpstr>
      <vt:lpstr>Diapositivo 5</vt:lpstr>
      <vt:lpstr>Diapositivo 6</vt:lpstr>
      <vt:lpstr>Diapositivo 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AlphaNet</dc:creator>
  <cp:lastModifiedBy>Nara</cp:lastModifiedBy>
  <cp:revision>29</cp:revision>
  <dcterms:created xsi:type="dcterms:W3CDTF">2017-03-31T23:04:07Z</dcterms:created>
  <dcterms:modified xsi:type="dcterms:W3CDTF">2018-09-21T12:56:54Z</dcterms:modified>
</cp:coreProperties>
</file>