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91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A16B-1ADD-4E7D-B9CB-EA36DC145DF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F0A1-6C67-4B02-9A3E-586D33024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06260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A16B-1ADD-4E7D-B9CB-EA36DC145DF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F0A1-6C67-4B02-9A3E-586D33024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50009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A16B-1ADD-4E7D-B9CB-EA36DC145DF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F0A1-6C67-4B02-9A3E-586D33024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2458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A16B-1ADD-4E7D-B9CB-EA36DC145DF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F0A1-6C67-4B02-9A3E-586D33024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41582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A16B-1ADD-4E7D-B9CB-EA36DC145DF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F0A1-6C67-4B02-9A3E-586D33024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454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A16B-1ADD-4E7D-B9CB-EA36DC145DF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F0A1-6C67-4B02-9A3E-586D33024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2951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A16B-1ADD-4E7D-B9CB-EA36DC145DF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F0A1-6C67-4B02-9A3E-586D33024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2557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A16B-1ADD-4E7D-B9CB-EA36DC145DF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F0A1-6C67-4B02-9A3E-586D33024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92388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A16B-1ADD-4E7D-B9CB-EA36DC145DF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F0A1-6C67-4B02-9A3E-586D33024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44338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A16B-1ADD-4E7D-B9CB-EA36DC145DF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F0A1-6C67-4B02-9A3E-586D33024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87675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A16B-1ADD-4E7D-B9CB-EA36DC145DF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F0A1-6C67-4B02-9A3E-586D33024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8428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8A16B-1ADD-4E7D-B9CB-EA36DC145DF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F0A1-6C67-4B02-9A3E-586D330242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5621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Minhas imagens\Montagens\Material para Scrytbook\Para Projeções e scripybook\SindiegoMR_SoYouWantColor_Papers &amp; Borders\SindiegoMR_SoYouWantColor_Pap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AlphaNet\Desktop\Apresentação1\Apresentação2\Slid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516" y="218626"/>
            <a:ext cx="8712968" cy="645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" descr="C:\Users\Usuário\Downloads\bonequinh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3857" y="4005064"/>
            <a:ext cx="216693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92" b="40971"/>
          <a:stretch>
            <a:fillRect/>
          </a:stretch>
        </p:blipFill>
        <p:spPr bwMode="auto">
          <a:xfrm flipH="1" flipV="1">
            <a:off x="6457904" y="1084845"/>
            <a:ext cx="687320" cy="77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243" r="45580" b="45370"/>
          <a:stretch>
            <a:fillRect/>
          </a:stretch>
        </p:blipFill>
        <p:spPr bwMode="auto">
          <a:xfrm flipH="1" flipV="1">
            <a:off x="5643570" y="2177403"/>
            <a:ext cx="818908" cy="103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63" t="52200"/>
          <a:stretch>
            <a:fillRect/>
          </a:stretch>
        </p:blipFill>
        <p:spPr bwMode="auto">
          <a:xfrm flipH="1" flipV="1">
            <a:off x="7654291" y="3342675"/>
            <a:ext cx="832904" cy="80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 r="38324"/>
          <a:stretch>
            <a:fillRect/>
          </a:stretch>
        </p:blipFill>
        <p:spPr bwMode="auto">
          <a:xfrm flipH="1" flipV="1">
            <a:off x="7786710" y="1357298"/>
            <a:ext cx="592261" cy="5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92" b="40971"/>
          <a:stretch>
            <a:fillRect/>
          </a:stretch>
        </p:blipFill>
        <p:spPr bwMode="auto">
          <a:xfrm flipH="1" flipV="1">
            <a:off x="4258366" y="928670"/>
            <a:ext cx="739112" cy="83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243" r="45580" b="45370"/>
          <a:stretch>
            <a:fillRect/>
          </a:stretch>
        </p:blipFill>
        <p:spPr bwMode="auto">
          <a:xfrm flipH="1" flipV="1">
            <a:off x="5715008" y="3525754"/>
            <a:ext cx="377956" cy="47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63" t="52200"/>
          <a:stretch>
            <a:fillRect/>
          </a:stretch>
        </p:blipFill>
        <p:spPr bwMode="auto">
          <a:xfrm flipH="1" flipV="1">
            <a:off x="7796670" y="2535376"/>
            <a:ext cx="629927" cy="60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 r="38324"/>
          <a:stretch>
            <a:fillRect/>
          </a:stretch>
        </p:blipFill>
        <p:spPr bwMode="auto">
          <a:xfrm flipH="1" flipV="1">
            <a:off x="7169101" y="3024396"/>
            <a:ext cx="245464" cy="21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38412" y="45765"/>
            <a:ext cx="81055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510401" y="1656063"/>
            <a:ext cx="73721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CAPÍTULO  20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414331" y="6192838"/>
            <a:ext cx="8352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TRABALHADORES  DA  ÚLTIMA  HORA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15516" y="2767237"/>
            <a:ext cx="5241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– MISSÃO  DOS  ESPÍRITAS</a:t>
            </a:r>
          </a:p>
        </p:txBody>
      </p:sp>
    </p:spTree>
    <p:extLst>
      <p:ext uri="{BB962C8B-B14F-4D97-AF65-F5344CB8AC3E}">
        <p14:creationId xmlns:p14="http://schemas.microsoft.com/office/powerpoint/2010/main" xmlns="" val="22037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6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Minhas imagens\Montagens\Material para Scrytbook\Para Projeções e scripybook\SindiegoMR_SoYouWantColor_Papers &amp; Borders\SindiegoMR_SoYouWantColor_Pap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64272"/>
            <a:ext cx="9144000" cy="6429388"/>
          </a:xfrm>
          <a:prstGeom prst="rect">
            <a:avLst/>
          </a:prstGeom>
          <a:noFill/>
        </p:spPr>
      </p:pic>
      <p:pic>
        <p:nvPicPr>
          <p:cNvPr id="1030" name="Picture 6" descr="Embrião, Humano, Bebê, Gravidez, Silhue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7424" y="1196752"/>
            <a:ext cx="5760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ão, Como, Polegar, Até, Confirmar, Tudo Bem, Ir, Ver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34742"/>
            <a:ext cx="4608512" cy="532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ão Gosto, Mão, Polegar, Para Baixo, Não, R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9415" y="1397643"/>
            <a:ext cx="4310798" cy="525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691680" y="3132"/>
            <a:ext cx="5931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INSTRUÇÃO  ESPIRITUAL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70104" y="6381328"/>
            <a:ext cx="2173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ERASTO  -  Paris,  1863</a:t>
            </a:r>
          </a:p>
        </p:txBody>
      </p:sp>
      <p:sp>
        <p:nvSpPr>
          <p:cNvPr id="4" name="Retângulo 3"/>
          <p:cNvSpPr/>
          <p:nvPr/>
        </p:nvSpPr>
        <p:spPr>
          <a:xfrm>
            <a:off x="2014415" y="674171"/>
            <a:ext cx="5190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MISSÃO  DOS  ESPÍRITAS</a:t>
            </a:r>
          </a:p>
        </p:txBody>
      </p:sp>
      <p:sp>
        <p:nvSpPr>
          <p:cNvPr id="5" name="Retângulo 4"/>
          <p:cNvSpPr/>
          <p:nvPr/>
        </p:nvSpPr>
        <p:spPr>
          <a:xfrm>
            <a:off x="1897935" y="5843912"/>
            <a:ext cx="4986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DIVULGAR  A  REENCARNAÇÃO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1299138" y="5659245"/>
            <a:ext cx="6105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DIVULGAR  A  CONSEQUÊNCIA 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 BEM  E  </a:t>
            </a:r>
            <a:r>
              <a:rPr lang="pt-BR" sz="24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 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MAL.</a:t>
            </a:r>
          </a:p>
        </p:txBody>
      </p:sp>
      <p:sp>
        <p:nvSpPr>
          <p:cNvPr id="7" name="Retângulo 6"/>
          <p:cNvSpPr/>
          <p:nvPr/>
        </p:nvSpPr>
        <p:spPr>
          <a:xfrm>
            <a:off x="4299010" y="2060848"/>
            <a:ext cx="184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pt-BR" sz="32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021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Minhas imagens\Montagens\Material para Scrytbook\Para Projeções e scripybook\SindiegoMR_SoYouWantColor_Papers &amp; Borders\SindiegoMR_SoYouWantColor_Pap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428" y="235076"/>
            <a:ext cx="9144000" cy="6429388"/>
          </a:xfrm>
          <a:prstGeom prst="rect">
            <a:avLst/>
          </a:prstGeom>
          <a:noFill/>
        </p:spPr>
      </p:pic>
      <p:pic>
        <p:nvPicPr>
          <p:cNvPr id="2052" name="Picture 4" descr="Números, Bíblia, Deus, Judaica, Cristã, Cristianismo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572" y="692535"/>
            <a:ext cx="8352000" cy="5907300"/>
          </a:xfrm>
          <a:prstGeom prst="rect">
            <a:avLst/>
          </a:prstGeom>
          <a:solidFill>
            <a:schemeClr val="bg2">
              <a:lumMod val="75000"/>
            </a:schemeClr>
          </a:solidFill>
          <a:extLst/>
        </p:spPr>
      </p:pic>
      <p:sp>
        <p:nvSpPr>
          <p:cNvPr id="2" name="Retângulo 1"/>
          <p:cNvSpPr/>
          <p:nvPr/>
        </p:nvSpPr>
        <p:spPr>
          <a:xfrm>
            <a:off x="2555776" y="33265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IDE  E  PREGAI!</a:t>
            </a:r>
          </a:p>
        </p:txBody>
      </p:sp>
      <p:sp>
        <p:nvSpPr>
          <p:cNvPr id="3" name="Retângulo 2"/>
          <p:cNvSpPr/>
          <p:nvPr/>
        </p:nvSpPr>
        <p:spPr>
          <a:xfrm>
            <a:off x="5076056" y="1052736"/>
            <a:ext cx="3391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SACRIFICAR: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6055568" y="2060847"/>
            <a:ext cx="1564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HÁBITOS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5079486" y="2054595"/>
            <a:ext cx="3409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OCUPAÇÕES  FÚTEIS</a:t>
            </a:r>
          </a:p>
        </p:txBody>
      </p:sp>
      <p:sp>
        <p:nvSpPr>
          <p:cNvPr id="6" name="Retângulo 5"/>
          <p:cNvSpPr/>
          <p:nvPr/>
        </p:nvSpPr>
        <p:spPr>
          <a:xfrm>
            <a:off x="1629882" y="5877272"/>
            <a:ext cx="5226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DESINTERESSE  AOS  AVAROS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2013804" y="5877271"/>
            <a:ext cx="4622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MANSIDÃO  AOS  TIRANOS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424889" y="5883040"/>
            <a:ext cx="563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ABSTINÊNCIA  AOS  DISSOLUTOS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0328" y="5698373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DEVEIS  REGAR  COM  OS  VOSSOS  SUORES  O  TERRENO  ONDE  </a:t>
            </a:r>
            <a:r>
              <a:rPr lang="pt-BR" sz="24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TENDES  </a:t>
            </a:r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SEMEAR.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555776" y="1052736"/>
            <a:ext cx="2212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PREGAR:</a:t>
            </a:r>
          </a:p>
        </p:txBody>
      </p:sp>
    </p:spTree>
    <p:extLst>
      <p:ext uri="{BB962C8B-B14F-4D97-AF65-F5344CB8AC3E}">
        <p14:creationId xmlns:p14="http://schemas.microsoft.com/office/powerpoint/2010/main" xmlns="" val="346436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Minhas imagens\Montagens\Material para Scrytbook\Para Projeções e scripybook\SindiegoMR_SoYouWantColor_Papers &amp; Borders\SindiegoMR_SoYouWantColor_Pap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714" y="214306"/>
            <a:ext cx="9144000" cy="6429388"/>
          </a:xfrm>
          <a:prstGeom prst="rect">
            <a:avLst/>
          </a:prstGeom>
          <a:noFill/>
        </p:spPr>
      </p:pic>
      <p:pic>
        <p:nvPicPr>
          <p:cNvPr id="2" name="Picture 2" descr="Mulher, Vietnamita, Ásia, Ao Ar Livre, Tailândia, Roch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0769"/>
            <a:ext cx="9144000" cy="529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2" y="47688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QUEM  LEVAR  </a:t>
            </a:r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  </a:t>
            </a:r>
            <a:r>
              <a:rPr lang="pt-BR" sz="28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ENSINOS</a:t>
            </a:r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ESPÍRITAS?</a:t>
            </a:r>
          </a:p>
        </p:txBody>
      </p:sp>
      <p:sp>
        <p:nvSpPr>
          <p:cNvPr id="8" name="Retângulo 7"/>
          <p:cNvSpPr/>
          <p:nvPr/>
        </p:nvSpPr>
        <p:spPr>
          <a:xfrm>
            <a:off x="2121998" y="28031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srgbClr val="00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AOS  ERUDITOS: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EXIGIRÃO  PROVAS.</a:t>
            </a:r>
          </a:p>
        </p:txBody>
      </p:sp>
      <p:sp>
        <p:nvSpPr>
          <p:cNvPr id="9" name="Retângulo 8"/>
          <p:cNvSpPr/>
          <p:nvPr/>
        </p:nvSpPr>
        <p:spPr>
          <a:xfrm>
            <a:off x="1800648" y="2618453"/>
            <a:ext cx="5557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AOS  PEQUENOS  </a:t>
            </a:r>
            <a:r>
              <a:rPr lang="pt-BR" sz="2400" b="1" dirty="0" smtClean="0">
                <a:solidFill>
                  <a:srgbClr val="00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SIMPLIES</a:t>
            </a:r>
            <a:r>
              <a:rPr lang="pt-BR" sz="2400" b="1" dirty="0">
                <a:solidFill>
                  <a:srgbClr val="00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OS  ACEITARÃO.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151513" y="280312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srgbClr val="00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AOS  GRANDES: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OS  DESPREZARÃO.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338201" y="1700808"/>
            <a:ext cx="2493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00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TODOS!</a:t>
            </a:r>
          </a:p>
        </p:txBody>
      </p:sp>
    </p:spTree>
    <p:extLst>
      <p:ext uri="{BB962C8B-B14F-4D97-AF65-F5344CB8AC3E}">
        <p14:creationId xmlns:p14="http://schemas.microsoft.com/office/powerpoint/2010/main" xmlns="" val="346436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10" grpId="0"/>
      <p:bldP spid="10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Minhas imagens\Montagens\Material para Scrytbook\Para Projeções e scripybook\SindiegoMR_SoYouWantColor_Papers &amp; Borders\SindiegoMR_SoYouWantColor_Pap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748" y="214290"/>
            <a:ext cx="9144000" cy="6429388"/>
          </a:xfrm>
          <a:prstGeom prst="rect">
            <a:avLst/>
          </a:prstGeom>
          <a:noFill/>
        </p:spPr>
      </p:pic>
      <p:pic>
        <p:nvPicPr>
          <p:cNvPr id="7" name="Picture 2" descr="Séniores, Cuidados Aos Idosos, Proteção, Proteger, Mã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6" y="1196753"/>
            <a:ext cx="9144000" cy="541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regando, Ferimento, Feridos, Pesso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507734"/>
            <a:ext cx="2443137" cy="22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idade, Ajuda, Pobre, Triste, Pesso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37" y="1196753"/>
            <a:ext cx="2484000" cy="257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214290"/>
            <a:ext cx="9108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IDENTIFICAÇÃO  DOS  BONS  ESPÍRITAS: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79712" y="551723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ENSINAM  E  PRATICAM  A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VERDADEIRA  CARIDADE.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52922" y="5701897"/>
            <a:ext cx="5341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LEVAM  CONSOLO  AOS  AFLITOS.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979712" y="533256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DEMONSTRAM  DESINTERESSE  PESSOAL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SÃO  ABNEGADOS.</a:t>
            </a:r>
          </a:p>
        </p:txBody>
      </p:sp>
      <p:sp>
        <p:nvSpPr>
          <p:cNvPr id="6" name="Retângulo 5"/>
          <p:cNvSpPr/>
          <p:nvPr/>
        </p:nvSpPr>
        <p:spPr>
          <a:xfrm>
            <a:off x="1979712" y="55172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EXEMPLIFICAM  O  AMOR  AO  PRÓXIMO.</a:t>
            </a:r>
          </a:p>
        </p:txBody>
      </p:sp>
    </p:spTree>
    <p:extLst>
      <p:ext uri="{BB962C8B-B14F-4D97-AF65-F5344CB8AC3E}">
        <p14:creationId xmlns:p14="http://schemas.microsoft.com/office/powerpoint/2010/main" xmlns="" val="346436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Minhas imagens\Montagens\Material para Scrytbook\Para Projeções e scripybook\SindiegoMR_SoYouWantColor_Papers &amp; Borders\SindiegoMR_SoYouWantColor_Pap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429388"/>
          </a:xfrm>
          <a:prstGeom prst="rect">
            <a:avLst/>
          </a:prstGeom>
          <a:noFill/>
        </p:spPr>
      </p:pic>
      <p:pic>
        <p:nvPicPr>
          <p:cNvPr id="2050" name="Picture 2" descr="Smilies, Emoticons, Especialmen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3" y="1268760"/>
            <a:ext cx="9144000" cy="529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649869" y="214290"/>
            <a:ext cx="34884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CONCLUSÃO</a:t>
            </a:r>
            <a:endParaRPr lang="pt-BR" sz="4000" dirty="0"/>
          </a:p>
        </p:txBody>
      </p:sp>
      <p:sp>
        <p:nvSpPr>
          <p:cNvPr id="3" name="Retângulo 2"/>
          <p:cNvSpPr/>
          <p:nvPr/>
        </p:nvSpPr>
        <p:spPr>
          <a:xfrm>
            <a:off x="89756" y="777089"/>
            <a:ext cx="896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PALAVRAS   </a:t>
            </a:r>
            <a:r>
              <a:rPr lang="pt-BR" sz="32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  KARDEC</a:t>
            </a:r>
            <a:endParaRPr lang="pt-BR" sz="32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9756" y="6162280"/>
            <a:ext cx="90542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  Evangelho  Seg.  Espiritismo  -  Cap.  XVII)</a:t>
            </a:r>
          </a:p>
        </p:txBody>
      </p:sp>
      <p:sp>
        <p:nvSpPr>
          <p:cNvPr id="5" name="Retângulo 4"/>
          <p:cNvSpPr/>
          <p:nvPr/>
        </p:nvSpPr>
        <p:spPr>
          <a:xfrm>
            <a:off x="89756" y="5166350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PELOS  ESFORÇOS  QUE  EMPREGA  PARA  DOMAR  SUAS  MÁS  INCLINAÇÕES.</a:t>
            </a:r>
          </a:p>
        </p:txBody>
      </p:sp>
      <p:sp>
        <p:nvSpPr>
          <p:cNvPr id="6" name="Retângulo 5"/>
          <p:cNvSpPr/>
          <p:nvPr/>
        </p:nvSpPr>
        <p:spPr>
          <a:xfrm>
            <a:off x="134634" y="5166349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RECONHECE-SE  O  VERDADEIRO  ESPÍRITA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PELA  SUA  TRANSFORMAÇÃO  MORAL;</a:t>
            </a:r>
          </a:p>
        </p:txBody>
      </p:sp>
    </p:spTree>
    <p:extLst>
      <p:ext uri="{BB962C8B-B14F-4D97-AF65-F5344CB8AC3E}">
        <p14:creationId xmlns:p14="http://schemas.microsoft.com/office/powerpoint/2010/main" xmlns="" val="346436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Minhas imagens\Montagens\Material para Scrytbook\Para Projeções e scripybook\SindiegoMR_SoYouWantColor_Papers &amp; Borders\SindiegoMR_SoYouWantColor_Pap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4" y="214306"/>
            <a:ext cx="9144000" cy="6429388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857224" y="285728"/>
            <a:ext cx="7560840" cy="485537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pt-BR" sz="32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PARA  A  GENTE  PENSAR...  </a:t>
            </a:r>
            <a:endParaRPr lang="pt-BR" sz="3200" b="1" dirty="0">
              <a:solidFill>
                <a:prstClr val="white"/>
              </a:solidFill>
              <a:effectLst>
                <a:glow rad="101600">
                  <a:srgbClr val="000000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90872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</a:t>
            </a:r>
            <a:endParaRPr lang="pt-BR" sz="2000" dirty="0"/>
          </a:p>
        </p:txBody>
      </p:sp>
      <p:pic>
        <p:nvPicPr>
          <p:cNvPr id="6" name="Picture 4" descr="Menina, Bi Racial, Africano, Bl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2664000" cy="23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enina, Africano, Black, Criança, Feli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4072" y="3933056"/>
            <a:ext cx="1404000" cy="24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23528" y="785609"/>
            <a:ext cx="8357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OBSERVE  OS  DESENHOS E  RESPONDA :  DE  ACORDO  COM  KARDEC</a:t>
            </a:r>
            <a:b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PODEMOS  RECONHECER  O  VERDADEIRO  ESPÍRITA  PELA  SUA :  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31640" y="2738537"/>
            <a:ext cx="6061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___  ___  ___  ___  ___  ___  ___  ___  ___  ___  ___  ___  ___  </a:t>
            </a:r>
          </a:p>
          <a:p>
            <a:endParaRPr lang="pt-BR" dirty="0"/>
          </a:p>
          <a:p>
            <a:r>
              <a:rPr lang="pt-BR" dirty="0" smtClean="0"/>
              <a:t>                                </a:t>
            </a:r>
          </a:p>
          <a:p>
            <a:r>
              <a:rPr lang="pt-BR" dirty="0"/>
              <a:t> </a:t>
            </a:r>
            <a:r>
              <a:rPr lang="pt-BR" dirty="0" smtClean="0"/>
              <a:t>                               ___  ___  ___  ___  ___  </a:t>
            </a:r>
            <a:endParaRPr lang="pt-BR" dirty="0"/>
          </a:p>
        </p:txBody>
      </p:sp>
      <p:sp>
        <p:nvSpPr>
          <p:cNvPr id="5" name="Seta para a direita 4"/>
          <p:cNvSpPr/>
          <p:nvPr/>
        </p:nvSpPr>
        <p:spPr>
          <a:xfrm>
            <a:off x="3527884" y="4933865"/>
            <a:ext cx="208823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738103" y="1425395"/>
            <a:ext cx="5267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SUBSTITUA  OS  SÍMBOLOS  PELAS  LETRAS</a:t>
            </a:r>
            <a:endParaRPr lang="pt-BR" dirty="0"/>
          </a:p>
        </p:txBody>
      </p:sp>
      <p:sp>
        <p:nvSpPr>
          <p:cNvPr id="9" name="Estrela de 5 pontas 8"/>
          <p:cNvSpPr/>
          <p:nvPr/>
        </p:nvSpPr>
        <p:spPr>
          <a:xfrm>
            <a:off x="2766744" y="1891680"/>
            <a:ext cx="216024" cy="24117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/>
          <p:cNvSpPr/>
          <p:nvPr/>
        </p:nvSpPr>
        <p:spPr>
          <a:xfrm>
            <a:off x="3434213" y="1915108"/>
            <a:ext cx="299103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ol 10"/>
          <p:cNvSpPr/>
          <p:nvPr/>
        </p:nvSpPr>
        <p:spPr>
          <a:xfrm>
            <a:off x="3860945" y="1891680"/>
            <a:ext cx="362508" cy="26632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oração 13"/>
          <p:cNvSpPr/>
          <p:nvPr/>
        </p:nvSpPr>
        <p:spPr>
          <a:xfrm>
            <a:off x="4348795" y="1915108"/>
            <a:ext cx="288032" cy="26632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ruz 14"/>
          <p:cNvSpPr/>
          <p:nvPr/>
        </p:nvSpPr>
        <p:spPr>
          <a:xfrm>
            <a:off x="4807901" y="1906488"/>
            <a:ext cx="216024" cy="236711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osto feliz 15"/>
          <p:cNvSpPr/>
          <p:nvPr/>
        </p:nvSpPr>
        <p:spPr>
          <a:xfrm>
            <a:off x="2371835" y="1963688"/>
            <a:ext cx="216024" cy="16916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 para a esquerda e para a direita 17"/>
          <p:cNvSpPr/>
          <p:nvPr/>
        </p:nvSpPr>
        <p:spPr>
          <a:xfrm>
            <a:off x="5014881" y="1915108"/>
            <a:ext cx="320044" cy="2423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ímbolo de 'Não' 18"/>
          <p:cNvSpPr/>
          <p:nvPr/>
        </p:nvSpPr>
        <p:spPr>
          <a:xfrm>
            <a:off x="5389266" y="1939668"/>
            <a:ext cx="329571" cy="19318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Texto explicativo em setas cruzadas 19"/>
          <p:cNvSpPr/>
          <p:nvPr/>
        </p:nvSpPr>
        <p:spPr>
          <a:xfrm>
            <a:off x="5796136" y="1888812"/>
            <a:ext cx="216024" cy="280048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Multiplicar 20"/>
          <p:cNvSpPr/>
          <p:nvPr/>
        </p:nvSpPr>
        <p:spPr>
          <a:xfrm>
            <a:off x="3081900" y="1855676"/>
            <a:ext cx="264234" cy="31318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5752410" y="2078320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T</a:t>
            </a:r>
            <a:endParaRPr lang="pt-BR" sz="2400" b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5394620" y="2078321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R</a:t>
            </a:r>
            <a:endParaRPr lang="pt-BR" sz="2400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3856892" y="2078325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A</a:t>
            </a:r>
            <a:endParaRPr lang="pt-BR" sz="2400" b="1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2286525" y="207832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N</a:t>
            </a:r>
            <a:endParaRPr lang="pt-BR" sz="2400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4358960" y="2078322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S</a:t>
            </a:r>
            <a:endParaRPr lang="pt-BR" sz="2400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2711891" y="2074276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F</a:t>
            </a:r>
            <a:endParaRPr lang="pt-BR" sz="2400" b="1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5023544" y="2078325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O</a:t>
            </a:r>
            <a:endParaRPr lang="pt-BR" sz="2400" b="1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2980243" y="2078325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M</a:t>
            </a:r>
            <a:endParaRPr lang="pt-BR" sz="2400" b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4741827" y="2078325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Ç</a:t>
            </a:r>
            <a:endParaRPr lang="pt-BR" sz="2400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3434213" y="2078323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L</a:t>
            </a:r>
            <a:endParaRPr lang="pt-BR" sz="2400" b="1" dirty="0"/>
          </a:p>
        </p:txBody>
      </p:sp>
      <p:sp>
        <p:nvSpPr>
          <p:cNvPr id="35" name="Texto explicativo em setas cruzadas 34"/>
          <p:cNvSpPr/>
          <p:nvPr/>
        </p:nvSpPr>
        <p:spPr>
          <a:xfrm>
            <a:off x="1467003" y="3060178"/>
            <a:ext cx="216024" cy="280048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Símbolo de 'Não' 35"/>
          <p:cNvSpPr/>
          <p:nvPr/>
        </p:nvSpPr>
        <p:spPr>
          <a:xfrm>
            <a:off x="1835696" y="3103608"/>
            <a:ext cx="329571" cy="19318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7" name="Sol 36"/>
          <p:cNvSpPr/>
          <p:nvPr/>
        </p:nvSpPr>
        <p:spPr>
          <a:xfrm>
            <a:off x="2293502" y="3073898"/>
            <a:ext cx="362508" cy="26632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osto feliz 37"/>
          <p:cNvSpPr/>
          <p:nvPr/>
        </p:nvSpPr>
        <p:spPr>
          <a:xfrm>
            <a:off x="2816350" y="3115618"/>
            <a:ext cx="216024" cy="16916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oração 38"/>
          <p:cNvSpPr/>
          <p:nvPr/>
        </p:nvSpPr>
        <p:spPr>
          <a:xfrm>
            <a:off x="3234316" y="3103608"/>
            <a:ext cx="288032" cy="26632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strela de 5 pontas 39"/>
          <p:cNvSpPr/>
          <p:nvPr/>
        </p:nvSpPr>
        <p:spPr>
          <a:xfrm>
            <a:off x="3692842" y="3086474"/>
            <a:ext cx="216024" cy="24117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Seta para a esquerda e para a direita 40"/>
          <p:cNvSpPr/>
          <p:nvPr/>
        </p:nvSpPr>
        <p:spPr>
          <a:xfrm>
            <a:off x="4094807" y="3075404"/>
            <a:ext cx="320044" cy="2423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Símbolo de 'Não' 41"/>
          <p:cNvSpPr/>
          <p:nvPr/>
        </p:nvSpPr>
        <p:spPr>
          <a:xfrm>
            <a:off x="4587234" y="3115618"/>
            <a:ext cx="329571" cy="19318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3" name="Multiplicar 42"/>
          <p:cNvSpPr/>
          <p:nvPr/>
        </p:nvSpPr>
        <p:spPr>
          <a:xfrm>
            <a:off x="5023544" y="3076682"/>
            <a:ext cx="264234" cy="31318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Sol 43"/>
          <p:cNvSpPr/>
          <p:nvPr/>
        </p:nvSpPr>
        <p:spPr>
          <a:xfrm>
            <a:off x="5434862" y="3100110"/>
            <a:ext cx="362508" cy="26632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ruz 44"/>
          <p:cNvSpPr/>
          <p:nvPr/>
        </p:nvSpPr>
        <p:spPr>
          <a:xfrm>
            <a:off x="5925804" y="3072095"/>
            <a:ext cx="216024" cy="236711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Sol 45"/>
          <p:cNvSpPr/>
          <p:nvPr/>
        </p:nvSpPr>
        <p:spPr>
          <a:xfrm>
            <a:off x="6300192" y="3061322"/>
            <a:ext cx="362508" cy="26632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Seta para a esquerda e para a direita 47"/>
          <p:cNvSpPr/>
          <p:nvPr/>
        </p:nvSpPr>
        <p:spPr>
          <a:xfrm>
            <a:off x="6789411" y="3112116"/>
            <a:ext cx="320044" cy="2423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Multiplicar 48"/>
          <p:cNvSpPr/>
          <p:nvPr/>
        </p:nvSpPr>
        <p:spPr>
          <a:xfrm>
            <a:off x="3117687" y="3861048"/>
            <a:ext cx="264234" cy="31318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Seta para a esquerda e para a direita 49"/>
          <p:cNvSpPr/>
          <p:nvPr/>
        </p:nvSpPr>
        <p:spPr>
          <a:xfrm>
            <a:off x="3535779" y="3896482"/>
            <a:ext cx="320044" cy="2423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Símbolo de 'Não' 50"/>
          <p:cNvSpPr/>
          <p:nvPr/>
        </p:nvSpPr>
        <p:spPr>
          <a:xfrm>
            <a:off x="3986318" y="3932009"/>
            <a:ext cx="329571" cy="19318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2" name="Sol 51"/>
          <p:cNvSpPr/>
          <p:nvPr/>
        </p:nvSpPr>
        <p:spPr>
          <a:xfrm>
            <a:off x="4405980" y="3907904"/>
            <a:ext cx="362508" cy="26632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Triângulo isósceles 52"/>
          <p:cNvSpPr/>
          <p:nvPr/>
        </p:nvSpPr>
        <p:spPr>
          <a:xfrm>
            <a:off x="4876841" y="3939481"/>
            <a:ext cx="299103" cy="194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/>
          <p:cNvSpPr txBox="1"/>
          <p:nvPr/>
        </p:nvSpPr>
        <p:spPr>
          <a:xfrm>
            <a:off x="1433786" y="2632648"/>
            <a:ext cx="362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T</a:t>
            </a:r>
            <a:endParaRPr lang="pt-BR" sz="2800" b="1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1807159" y="2632648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R</a:t>
            </a:r>
            <a:endParaRPr lang="pt-BR" sz="2800" b="1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2293502" y="263200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A</a:t>
            </a:r>
            <a:endParaRPr lang="pt-BR" sz="2800" b="1" dirty="0"/>
          </a:p>
        </p:txBody>
      </p:sp>
      <p:sp>
        <p:nvSpPr>
          <p:cNvPr id="54" name="CaixaDeTexto 53"/>
          <p:cNvSpPr txBox="1"/>
          <p:nvPr/>
        </p:nvSpPr>
        <p:spPr>
          <a:xfrm>
            <a:off x="2697290" y="2632648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N</a:t>
            </a:r>
            <a:endParaRPr lang="pt-BR" sz="2800" b="1" dirty="0"/>
          </a:p>
        </p:txBody>
      </p:sp>
      <p:sp>
        <p:nvSpPr>
          <p:cNvPr id="55" name="CaixaDeTexto 54"/>
          <p:cNvSpPr txBox="1"/>
          <p:nvPr/>
        </p:nvSpPr>
        <p:spPr>
          <a:xfrm>
            <a:off x="3201040" y="2632648"/>
            <a:ext cx="354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S</a:t>
            </a:r>
            <a:endParaRPr lang="pt-BR" sz="2800" b="1" dirty="0"/>
          </a:p>
        </p:txBody>
      </p:sp>
      <p:sp>
        <p:nvSpPr>
          <p:cNvPr id="56" name="CaixaDeTexto 55"/>
          <p:cNvSpPr txBox="1"/>
          <p:nvPr/>
        </p:nvSpPr>
        <p:spPr>
          <a:xfrm>
            <a:off x="3625966" y="2632648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F</a:t>
            </a:r>
            <a:endParaRPr lang="pt-BR" sz="2800" b="1" dirty="0"/>
          </a:p>
        </p:txBody>
      </p:sp>
      <p:sp>
        <p:nvSpPr>
          <p:cNvPr id="57" name="CaixaDeTexto 56"/>
          <p:cNvSpPr txBox="1"/>
          <p:nvPr/>
        </p:nvSpPr>
        <p:spPr>
          <a:xfrm>
            <a:off x="4056764" y="2632648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O</a:t>
            </a:r>
            <a:endParaRPr lang="pt-BR" sz="2800" b="1" dirty="0"/>
          </a:p>
        </p:txBody>
      </p:sp>
      <p:sp>
        <p:nvSpPr>
          <p:cNvPr id="58" name="CaixaDeTexto 57"/>
          <p:cNvSpPr txBox="1"/>
          <p:nvPr/>
        </p:nvSpPr>
        <p:spPr>
          <a:xfrm>
            <a:off x="4548505" y="2632648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R</a:t>
            </a:r>
            <a:endParaRPr lang="pt-BR" sz="2800" b="1" dirty="0"/>
          </a:p>
        </p:txBody>
      </p:sp>
      <p:sp>
        <p:nvSpPr>
          <p:cNvPr id="59" name="CaixaDeTexto 58"/>
          <p:cNvSpPr txBox="1"/>
          <p:nvPr/>
        </p:nvSpPr>
        <p:spPr>
          <a:xfrm>
            <a:off x="4925475" y="2632648"/>
            <a:ext cx="49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M</a:t>
            </a:r>
            <a:endParaRPr lang="pt-BR" sz="2800" b="1" dirty="0"/>
          </a:p>
        </p:txBody>
      </p:sp>
      <p:sp>
        <p:nvSpPr>
          <p:cNvPr id="60" name="CaixaDeTexto 59"/>
          <p:cNvSpPr txBox="1"/>
          <p:nvPr/>
        </p:nvSpPr>
        <p:spPr>
          <a:xfrm>
            <a:off x="5413428" y="2632648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A</a:t>
            </a:r>
            <a:endParaRPr lang="pt-BR" sz="2800" b="1" dirty="0"/>
          </a:p>
        </p:txBody>
      </p:sp>
      <p:sp>
        <p:nvSpPr>
          <p:cNvPr id="61" name="CaixaDeTexto 60"/>
          <p:cNvSpPr txBox="1"/>
          <p:nvPr/>
        </p:nvSpPr>
        <p:spPr>
          <a:xfrm>
            <a:off x="5846104" y="2632007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Ç</a:t>
            </a:r>
            <a:endParaRPr lang="pt-BR" sz="2800" b="1" dirty="0"/>
          </a:p>
        </p:txBody>
      </p:sp>
      <p:sp>
        <p:nvSpPr>
          <p:cNvPr id="62" name="CaixaDeTexto 61"/>
          <p:cNvSpPr txBox="1"/>
          <p:nvPr/>
        </p:nvSpPr>
        <p:spPr>
          <a:xfrm>
            <a:off x="6300192" y="2632648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Ã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6736073" y="2632648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O</a:t>
            </a:r>
            <a:endParaRPr lang="pt-BR" sz="2800" b="1" dirty="0"/>
          </a:p>
        </p:txBody>
      </p:sp>
      <p:sp>
        <p:nvSpPr>
          <p:cNvPr id="1024" name="CaixaDeTexto 1023"/>
          <p:cNvSpPr txBox="1"/>
          <p:nvPr/>
        </p:nvSpPr>
        <p:spPr>
          <a:xfrm>
            <a:off x="2984888" y="3429000"/>
            <a:ext cx="49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M</a:t>
            </a:r>
            <a:endParaRPr lang="pt-BR" sz="2800" b="1" dirty="0"/>
          </a:p>
        </p:txBody>
      </p:sp>
      <p:sp>
        <p:nvSpPr>
          <p:cNvPr id="1025" name="CaixaDeTexto 1024"/>
          <p:cNvSpPr txBox="1"/>
          <p:nvPr/>
        </p:nvSpPr>
        <p:spPr>
          <a:xfrm>
            <a:off x="3482146" y="3433677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O</a:t>
            </a:r>
            <a:endParaRPr lang="pt-BR" sz="2800" b="1" dirty="0"/>
          </a:p>
        </p:txBody>
      </p:sp>
      <p:sp>
        <p:nvSpPr>
          <p:cNvPr id="1027" name="CaixaDeTexto 1026"/>
          <p:cNvSpPr txBox="1"/>
          <p:nvPr/>
        </p:nvSpPr>
        <p:spPr>
          <a:xfrm>
            <a:off x="3933596" y="34290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R</a:t>
            </a:r>
            <a:endParaRPr lang="pt-BR" sz="2800" b="1" dirty="0"/>
          </a:p>
        </p:txBody>
      </p:sp>
      <p:sp>
        <p:nvSpPr>
          <p:cNvPr id="1029" name="CaixaDeTexto 1028"/>
          <p:cNvSpPr txBox="1"/>
          <p:nvPr/>
        </p:nvSpPr>
        <p:spPr>
          <a:xfrm>
            <a:off x="4405980" y="3429000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A</a:t>
            </a:r>
            <a:endParaRPr lang="pt-BR" sz="2800" b="1" dirty="0"/>
          </a:p>
        </p:txBody>
      </p:sp>
      <p:sp>
        <p:nvSpPr>
          <p:cNvPr id="1030" name="CaixaDeTexto 1029"/>
          <p:cNvSpPr txBox="1"/>
          <p:nvPr/>
        </p:nvSpPr>
        <p:spPr>
          <a:xfrm>
            <a:off x="4876841" y="3429000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L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xmlns="" val="344893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" grpId="0" animBg="1"/>
      <p:bldP spid="8" grpId="0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32" grpId="0"/>
      <p:bldP spid="33" grpId="0"/>
      <p:bldP spid="34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1024" grpId="0"/>
      <p:bldP spid="1025" grpId="0"/>
      <p:bldP spid="1027" grpId="0"/>
      <p:bldP spid="1029" grpId="0"/>
      <p:bldP spid="1030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243</Words>
  <Application>Microsoft Office PowerPoint</Application>
  <PresentationFormat>Apresentação no Ecrã (4:3)</PresentationFormat>
  <Paragraphs>77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7</vt:i4>
      </vt:variant>
    </vt:vector>
  </HeadingPairs>
  <TitlesOfParts>
    <vt:vector size="8" baseType="lpstr">
      <vt:lpstr>Tema do Office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AlphaNet</dc:creator>
  <cp:lastModifiedBy>Nara</cp:lastModifiedBy>
  <cp:revision>29</cp:revision>
  <dcterms:created xsi:type="dcterms:W3CDTF">2017-03-31T22:58:03Z</dcterms:created>
  <dcterms:modified xsi:type="dcterms:W3CDTF">2018-09-21T12:51:16Z</dcterms:modified>
</cp:coreProperties>
</file>