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751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769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549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594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074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14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59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098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68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68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66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9FF0-6212-4325-B28D-1889E782A416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D60F-17D7-4BF5-8760-D290609D1E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36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microsoft.com/office/2007/relationships/hdphoto" Target="../media/hdphoto3.wdp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24"/>
            <a:ext cx="9144000" cy="6643687"/>
          </a:xfrm>
          <a:prstGeom prst="rect">
            <a:avLst/>
          </a:prstGeom>
          <a:noFill/>
        </p:spPr>
      </p:pic>
      <p:pic>
        <p:nvPicPr>
          <p:cNvPr id="7170" name="Picture 2" descr="C:\Users\AlphaNet\Desktop\Apresentação1\Apresentação2\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005064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2" b="40971"/>
          <a:stretch>
            <a:fillRect/>
          </a:stretch>
        </p:blipFill>
        <p:spPr bwMode="auto">
          <a:xfrm>
            <a:off x="7858189" y="1238724"/>
            <a:ext cx="379469" cy="4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243" r="45580" b="45370"/>
          <a:stretch>
            <a:fillRect/>
          </a:stretch>
        </p:blipFill>
        <p:spPr bwMode="auto">
          <a:xfrm>
            <a:off x="5237288" y="2894486"/>
            <a:ext cx="452117" cy="5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3" t="52200"/>
          <a:stretch>
            <a:fillRect/>
          </a:stretch>
        </p:blipFill>
        <p:spPr bwMode="auto">
          <a:xfrm>
            <a:off x="7666835" y="3344121"/>
            <a:ext cx="459845" cy="4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38324"/>
          <a:stretch>
            <a:fillRect/>
          </a:stretch>
        </p:blipFill>
        <p:spPr bwMode="auto">
          <a:xfrm>
            <a:off x="6320130" y="2316637"/>
            <a:ext cx="417339" cy="3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2" b="40971"/>
          <a:stretch>
            <a:fillRect/>
          </a:stretch>
        </p:blipFill>
        <p:spPr bwMode="auto">
          <a:xfrm>
            <a:off x="4357686" y="1517330"/>
            <a:ext cx="408064" cy="45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243" r="45580" b="45370"/>
          <a:stretch>
            <a:fillRect/>
          </a:stretch>
        </p:blipFill>
        <p:spPr bwMode="auto">
          <a:xfrm>
            <a:off x="6048289" y="1360303"/>
            <a:ext cx="208669" cy="26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3" t="52200"/>
          <a:stretch>
            <a:fillRect/>
          </a:stretch>
        </p:blipFill>
        <p:spPr bwMode="auto">
          <a:xfrm>
            <a:off x="8032751" y="2623024"/>
            <a:ext cx="347782" cy="33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lphaNet\Desktop\butterflies-1734111__3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38324"/>
          <a:stretch>
            <a:fillRect/>
          </a:stretch>
        </p:blipFill>
        <p:spPr bwMode="auto">
          <a:xfrm>
            <a:off x="6761922" y="3351475"/>
            <a:ext cx="313004" cy="26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93295" y="11761"/>
            <a:ext cx="8033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91738" y="1524328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20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9531" y="6165304"/>
            <a:ext cx="842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TRABALHADORES  DA  ÚLTIMA  HORA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8872" y="20475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– O  TRABALHADOR  DA  ÚLTIMA  HORA</a:t>
            </a:r>
          </a:p>
        </p:txBody>
      </p:sp>
    </p:spTree>
    <p:extLst>
      <p:ext uri="{BB962C8B-B14F-4D97-AF65-F5344CB8AC3E}">
        <p14:creationId xmlns:p14="http://schemas.microsoft.com/office/powerpoint/2010/main" xmlns="" val="3895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utor, Doctor, Trabalho, Hosp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7442"/>
            <a:ext cx="1620000" cy="17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her, Laptop, Notebook, Sessão, Sofá, Relógio, Ócu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552728" cy="59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2318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TRABALHADOR  DA  ÚLTIMA  HORA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5443349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É  PRECISO  QUE  A  SUA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BOA-VONTADE  O  HAJA  CONSERVADO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DISPOSIÇÃO  DO  SENHOR.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628014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SEU  RETARDAMENTO  NÃO  SEJA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FRUTO  DA  PREGUIÇA  OU  DA  MÁ  VONTADE.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7704" y="5733256"/>
            <a:ext cx="4523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DIREITO  AO  SALÁRIO!</a:t>
            </a:r>
          </a:p>
        </p:txBody>
      </p:sp>
      <p:pic>
        <p:nvPicPr>
          <p:cNvPr id="2054" name="Picture 6" descr="Caricatura, Person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7698" y="824354"/>
            <a:ext cx="1116000" cy="22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99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429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TRABALHADORES  DA  SEARA  DO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SENHOR  DA  PRIMEIRA  HORA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971600" y="1210117"/>
            <a:ext cx="153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PROFETAS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851920" y="138185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MOISÉS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79912" y="5445224"/>
            <a:ext cx="1750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APÓSTOLOS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6399607" y="1210117"/>
            <a:ext cx="152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MÁRTIRES</a:t>
            </a:r>
          </a:p>
        </p:txBody>
      </p:sp>
      <p:pic>
        <p:nvPicPr>
          <p:cNvPr id="8" name="Picture 2" descr="Moisés, Religião, Cristianis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017" y="1844824"/>
            <a:ext cx="2520000" cy="261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istória, Férias, Irlanda, Patrick, Religião, Religi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69" y="1579449"/>
            <a:ext cx="3348000" cy="5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greja, Janela, Janela De Igreja, Vit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39966"/>
            <a:ext cx="3240000" cy="24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esar Augustus, Escultura, Ro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79449"/>
            <a:ext cx="2016000" cy="26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1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ustos, Filsofia, Aristóteles, Filósofos, Gre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9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54314" y="14847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64283" y="16694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42058" y="223734"/>
            <a:ext cx="4716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SÁBIOS  E  FILÓSOFOS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23928" y="1115452"/>
            <a:ext cx="156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SÓCRATES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42924" y="960446"/>
            <a:ext cx="1207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PLATÃO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149014" y="249289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ARISTÓTELES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131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íblia, Historiar, Escrituras, Deus, Judaica, Cristã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065" y="1052736"/>
            <a:ext cx="8388000" cy="56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eninos, Estudando Crianças, Estudante, Estu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334" y="811315"/>
            <a:ext cx="6732000" cy="59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065" y="14981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TRABALHADORES   DA   ÚLTIMA   HORA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40538" y="625043"/>
            <a:ext cx="386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BONS  ESPÍRITAS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219" y="5443365"/>
            <a:ext cx="9049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ESQUEÇAIS  QUE  A  VOSSA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EXISTÊNCIA,  NÃO  É  MAIS  DO  QUE  UM  INSTANTE  FUGIDIO  DIANTE  DA  ETERNIDADE.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0569" y="5628029"/>
            <a:ext cx="9023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EMPREGAI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HORA  QUE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RESTA.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60313" y="56280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SOIS  TODOS  OBREIROS  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ÚLTIMA  HORA!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" y="11448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CONSTANTINO  -  </a:t>
            </a:r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PROTETOR  </a:t>
            </a:r>
          </a:p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BORDÉUS  -  1863</a:t>
            </a:r>
          </a:p>
        </p:txBody>
      </p:sp>
      <p:pic>
        <p:nvPicPr>
          <p:cNvPr id="10" name="Picture 4" descr="Jesus, Cristianismo, Crianças, Men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195612"/>
            <a:ext cx="1793278" cy="25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91065" y="1412776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ESTUDO</a:t>
            </a:r>
            <a:endParaRPr lang="pt-BR" sz="3200" dirty="0"/>
          </a:p>
        </p:txBody>
      </p:sp>
      <p:sp>
        <p:nvSpPr>
          <p:cNvPr id="12" name="Retângulo 11"/>
          <p:cNvSpPr/>
          <p:nvPr/>
        </p:nvSpPr>
        <p:spPr>
          <a:xfrm>
            <a:off x="5429306" y="4581128"/>
            <a:ext cx="2707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TRABALHO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0131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6" grpId="0"/>
      <p:bldP spid="6" grpId="1"/>
      <p:bldP spid="7" grpId="0"/>
      <p:bldP spid="7" grpId="1"/>
      <p:bldP spid="8" grpId="0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aisagem, Vetor, Crepúsculo, Luz, Noite, Reino Un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99" y="764704"/>
            <a:ext cx="9001001" cy="59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belha, Voar, Exploração, Mel, Bal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661" y="1850410"/>
            <a:ext cx="35814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elhas, Abelha, Flores, Branco, Plan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637" y="3377584"/>
            <a:ext cx="26765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belhas, Encontro, Colheita, Grama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45898">
            <a:off x="-7363" y="1939648"/>
            <a:ext cx="5112000" cy="25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446" y="7647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DA  REENCARNAÇÃO  NOS   TRABALHOS   COLETIVOS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18962" y="6429396"/>
            <a:ext cx="5868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Henri  </a:t>
            </a:r>
            <a:r>
              <a:rPr lang="pt-BR" sz="1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Heine -  Paris  </a:t>
            </a:r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1863</a:t>
            </a:r>
          </a:p>
        </p:txBody>
      </p:sp>
      <p:sp>
        <p:nvSpPr>
          <p:cNvPr id="4" name="Retângulo 3"/>
          <p:cNvSpPr/>
          <p:nvPr/>
        </p:nvSpPr>
        <p:spPr>
          <a:xfrm>
            <a:off x="82979" y="5569050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UM  APROVEITA  OS  LABORES  INTELECTUAIS  DOS  SEUS  PREDECESSORES.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900" y="5569051"/>
            <a:ext cx="9138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REVIVEM  HOJE  OU  REVIVERÃO  AMANHÃ,  PARA  TERMINAREM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OBRA  QUE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COMEÇARAM  OUTRORA.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15616" y="5938383"/>
            <a:ext cx="593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ABENÇOA  A  SOLIDARIEDADE!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94893" y="116632"/>
            <a:ext cx="3977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20131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5722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087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MARQUE  COM  UM  X  AS  FIGURAS  QUE  REPRESENTAM  OS   </a:t>
            </a:r>
          </a:p>
          <a:p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TRABALHADORES  DA  ÚLTIMA  HORA</a:t>
            </a:r>
            <a:endParaRPr lang="pt-BR" sz="2000" dirty="0"/>
          </a:p>
        </p:txBody>
      </p:sp>
      <p:pic>
        <p:nvPicPr>
          <p:cNvPr id="3" name="Picture 2" descr="Sonhos, Relax, Relaxamento, Son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606"/>
            <a:ext cx="2304000" cy="23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z Tudo, Artesão, Trabalhador Manu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479" y="1636385"/>
            <a:ext cx="1224000" cy="22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fermeira, Desenhos Animados, Méd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109586"/>
            <a:ext cx="1511045" cy="2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gricultura, Fazenda, Agricul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42076"/>
            <a:ext cx="1512000" cy="22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pinteiro, Hummer, Madeira, Construçã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144" y="4122160"/>
            <a:ext cx="1647973" cy="2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nino, Lendo, Livro, Sol, Relaxamen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304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ormir, Leitura, Mulher, Leitor, Liv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481" y="1788920"/>
            <a:ext cx="1116000" cy="21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enino, Valentão, Desenhos Animado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16606"/>
            <a:ext cx="1080000" cy="22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esenhos Anima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474" y="4149080"/>
            <a:ext cx="1476000" cy="22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lher, Chateado, Infeliz, Estresse, Preocupado C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3" y="3645024"/>
            <a:ext cx="2016000" cy="28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71888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11959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74936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4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94650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5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8087" y="4151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6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60474" y="4108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7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205133" y="4151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8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24690" y="4151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9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98825" y="41084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10</a:t>
            </a:r>
            <a:endParaRPr lang="pt-BR" b="1" dirty="0"/>
          </a:p>
        </p:txBody>
      </p:sp>
      <p:sp>
        <p:nvSpPr>
          <p:cNvPr id="16" name="Multiplicar 15"/>
          <p:cNvSpPr/>
          <p:nvPr/>
        </p:nvSpPr>
        <p:spPr>
          <a:xfrm>
            <a:off x="3722879" y="1602212"/>
            <a:ext cx="457200" cy="63318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Multiplicar 28"/>
          <p:cNvSpPr/>
          <p:nvPr/>
        </p:nvSpPr>
        <p:spPr>
          <a:xfrm>
            <a:off x="8219136" y="4122160"/>
            <a:ext cx="457200" cy="63318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Multiplicar 29"/>
          <p:cNvSpPr/>
          <p:nvPr/>
        </p:nvSpPr>
        <p:spPr>
          <a:xfrm>
            <a:off x="5198189" y="4108430"/>
            <a:ext cx="457200" cy="63318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Multiplicar 30"/>
          <p:cNvSpPr/>
          <p:nvPr/>
        </p:nvSpPr>
        <p:spPr>
          <a:xfrm>
            <a:off x="1979712" y="4178568"/>
            <a:ext cx="457200" cy="63318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Multiplicar 31"/>
          <p:cNvSpPr/>
          <p:nvPr/>
        </p:nvSpPr>
        <p:spPr>
          <a:xfrm>
            <a:off x="6710303" y="1568884"/>
            <a:ext cx="457200" cy="63318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69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203</Words>
  <Application>Microsoft Office PowerPoint</Application>
  <PresentationFormat>Apresentação no Ecrã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26</cp:revision>
  <dcterms:created xsi:type="dcterms:W3CDTF">2017-03-28T20:36:20Z</dcterms:created>
  <dcterms:modified xsi:type="dcterms:W3CDTF">2018-09-21T12:42:10Z</dcterms:modified>
</cp:coreProperties>
</file>