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F69A-6011-47B0-A7C5-AAB87709BA2D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82CA-A8B2-4434-9479-7A014D4DC5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3396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F69A-6011-47B0-A7C5-AAB87709BA2D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82CA-A8B2-4434-9479-7A014D4DC5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2487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F69A-6011-47B0-A7C5-AAB87709BA2D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82CA-A8B2-4434-9479-7A014D4DC5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486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F69A-6011-47B0-A7C5-AAB87709BA2D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82CA-A8B2-4434-9479-7A014D4DC5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5658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F69A-6011-47B0-A7C5-AAB87709BA2D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82CA-A8B2-4434-9479-7A014D4DC5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474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F69A-6011-47B0-A7C5-AAB87709BA2D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82CA-A8B2-4434-9479-7A014D4DC5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876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F69A-6011-47B0-A7C5-AAB87709BA2D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82CA-A8B2-4434-9479-7A014D4DC5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723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F69A-6011-47B0-A7C5-AAB87709BA2D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82CA-A8B2-4434-9479-7A014D4DC5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5427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F69A-6011-47B0-A7C5-AAB87709BA2D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82CA-A8B2-4434-9479-7A014D4DC5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250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F69A-6011-47B0-A7C5-AAB87709BA2D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82CA-A8B2-4434-9479-7A014D4DC5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9511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F69A-6011-47B0-A7C5-AAB87709BA2D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82CA-A8B2-4434-9479-7A014D4DC5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1573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AF69A-6011-47B0-A7C5-AAB87709BA2D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182CA-A8B2-4434-9479-7A014D4DC5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2194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22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AlphaNet\Desktop\Apresentação1\Apresentação2\Slid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0" y="116632"/>
            <a:ext cx="8928000" cy="658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1258" y="4077072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AlphaNet\Desktop\butterflies-1734111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92" b="40971"/>
          <a:stretch>
            <a:fillRect/>
          </a:stretch>
        </p:blipFill>
        <p:spPr bwMode="auto">
          <a:xfrm>
            <a:off x="7864475" y="733904"/>
            <a:ext cx="77946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AlphaNet\Desktop\butterflies-1734111__3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243" r="45580" b="45370"/>
          <a:stretch>
            <a:fillRect/>
          </a:stretch>
        </p:blipFill>
        <p:spPr bwMode="auto">
          <a:xfrm>
            <a:off x="4825658" y="2387173"/>
            <a:ext cx="675030" cy="85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lphaNet\Desktop\butterflies-1734111__3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63" t="52200"/>
          <a:stretch>
            <a:fillRect/>
          </a:stretch>
        </p:blipFill>
        <p:spPr bwMode="auto">
          <a:xfrm>
            <a:off x="8072462" y="3411913"/>
            <a:ext cx="686569" cy="6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lphaNet\Desktop\butterflies-1734111__3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38324"/>
          <a:stretch>
            <a:fillRect/>
          </a:stretch>
        </p:blipFill>
        <p:spPr bwMode="auto">
          <a:xfrm>
            <a:off x="6377771" y="2196673"/>
            <a:ext cx="623104" cy="53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lphaNet\Desktop\butterflies-1734111__3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92" b="40971"/>
          <a:stretch>
            <a:fillRect/>
          </a:stretch>
        </p:blipFill>
        <p:spPr bwMode="auto">
          <a:xfrm>
            <a:off x="4585166" y="1350221"/>
            <a:ext cx="609258" cy="68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AlphaNet\Desktop\butterflies-1734111__3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243" r="45580" b="45370"/>
          <a:stretch>
            <a:fillRect/>
          </a:stretch>
        </p:blipFill>
        <p:spPr bwMode="auto">
          <a:xfrm>
            <a:off x="5910374" y="3655615"/>
            <a:ext cx="311552" cy="39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lphaNet\Desktop\butterflies-1734111__3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63" t="52200"/>
          <a:stretch>
            <a:fillRect/>
          </a:stretch>
        </p:blipFill>
        <p:spPr bwMode="auto">
          <a:xfrm>
            <a:off x="8116246" y="2301133"/>
            <a:ext cx="519254" cy="49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AlphaNet\Desktop\butterflies-1734111__3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38324"/>
          <a:stretch>
            <a:fillRect/>
          </a:stretch>
        </p:blipFill>
        <p:spPr bwMode="auto">
          <a:xfrm>
            <a:off x="7176483" y="3085674"/>
            <a:ext cx="467329" cy="40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83568" y="108871"/>
            <a:ext cx="8183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93301" y="1211527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20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447799" y="6192838"/>
            <a:ext cx="8248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TRABALHADORES  DA  ÚLTIMA  HORA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2855" y="22470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– OS  ÚLTIMOS  SERÃO  OS  PRIMEIROS</a:t>
            </a:r>
          </a:p>
        </p:txBody>
      </p:sp>
    </p:spTree>
    <p:extLst>
      <p:ext uri="{BB962C8B-B14F-4D97-AF65-F5344CB8AC3E}">
        <p14:creationId xmlns:p14="http://schemas.microsoft.com/office/powerpoint/2010/main" xmlns="" val="17410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6" name="Picture 2" descr="Pista Do País, Estrada De Cascalho, Tuscany, For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99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aqueiro, Americana, Humano, Pess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1619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ricano, Agricultura, Desenhos Animad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03572"/>
            <a:ext cx="21526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gricultor, Trabalhador Rur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708" y="3083390"/>
            <a:ext cx="21621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PARÁBOLA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TRABALHADORE DA  ÚLTIMA  HORA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43808" y="6274346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20:1  a  16)</a:t>
            </a: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47722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DONO  DA  VINHA  SAIU  DE  MADRUGADA,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FIM  DE  ASSALARIAR  TRABALHADORES.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10789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COMBINOU  COM  OS  TRABALHADORES  QUE  PAGARIA  UM  DENÁRIO  A  CADA  UM  POR  DIA,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MANDOU-OS  PARA  A  SUA  VINHA.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Saco, Em Dinheiro, Dinheiro, Pag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114" y="2204864"/>
            <a:ext cx="360000" cy="5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413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748" y="232345"/>
            <a:ext cx="9144000" cy="6429388"/>
          </a:xfrm>
          <a:prstGeom prst="rect">
            <a:avLst/>
          </a:prstGeom>
          <a:noFill/>
        </p:spPr>
      </p:pic>
      <p:pic>
        <p:nvPicPr>
          <p:cNvPr id="13" name="Picture 2" descr="C:\Users\AlphaNet\Desktop\bench-2070919_960_7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9910" y="758427"/>
            <a:ext cx="6804000" cy="584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Quadro, Desenho, Ilustração, Gravura, Reproduç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097" y="755744"/>
            <a:ext cx="7956000" cy="592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gricultor, Rurais, Moder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3956" y="3585200"/>
            <a:ext cx="1476000" cy="236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ersonagens De Quadrinhos, Head Dress-U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6514" y="3149536"/>
            <a:ext cx="1404000" cy="23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831355" y="232345"/>
            <a:ext cx="5434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  TERCEIRA  HORA...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5554" y="5428673"/>
            <a:ext cx="910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VENDO  OUTROS  QUE  SE  ENCONTRAVAM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PRAÇA,  SEM  TRABALHO,  DISSE-LHES: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7748" y="54321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  PARA  MINHA  VINHA  E  VOS  PAGAREI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FOR  RAZOÁVEL.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92277" y="5847655"/>
            <a:ext cx="2746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ELES  FORAM.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37498" y="186324"/>
            <a:ext cx="679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  HORA  SEXTA  E  NONA...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9632" y="5739792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FEZ  O  MESMO.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35514" y="175608"/>
            <a:ext cx="5600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  HORA  UNDÉCIMA...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7750" y="5244006"/>
            <a:ext cx="9106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SAIU  NOVAMENTE,  E  ENCONTRANDO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OUTROS  QUE  ESTAVAM  DESOCUPADOS,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PERGUNTOU-LHES: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8624" y="5536870"/>
            <a:ext cx="7956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RESPONDERAM:  É  QUE  NINGUÉM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 ASSALARIOU.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87409" y="5382755"/>
            <a:ext cx="7956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  VÓS  TAMBÉM  PARA  A  MINHA  VINHA,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DISSE-LHES  O  PROPRIETÁRIO.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1097" y="565311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QUE  PERMANECEIS  AÍ  SEM  TRABALHAR?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59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9" grpId="1"/>
      <p:bldP spid="10" grpId="0"/>
      <p:bldP spid="10" grpId="1"/>
      <p:bldP spid="11" grpId="0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6" y="260799"/>
            <a:ext cx="9144000" cy="6429388"/>
          </a:xfrm>
          <a:prstGeom prst="rect">
            <a:avLst/>
          </a:prstGeom>
          <a:noFill/>
        </p:spPr>
      </p:pic>
      <p:pic>
        <p:nvPicPr>
          <p:cNvPr id="16" name="Picture 2" descr="Pista Do País, Estrada De Cascalho, Tuscany, For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6" y="294246"/>
            <a:ext cx="9144000" cy="636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gricultor, Trabalhador Rur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0613" y="3391611"/>
            <a:ext cx="1620000" cy="242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fricano, Agricultura, Desenhos Animad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5653" y="3296083"/>
            <a:ext cx="1620000" cy="243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gricultor, Rurais, Moder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24825"/>
            <a:ext cx="134682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ersonagens De Quadrinhos, Head Dress-U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880" y="3334462"/>
            <a:ext cx="1404000" cy="23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Vaqueiro, Americana, Humano, Pesso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042" y="2615746"/>
            <a:ext cx="1619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aco, Em Dinheiro, Dinheiro, Paga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9039" y="3497423"/>
            <a:ext cx="360000" cy="5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95262" y="393184"/>
            <a:ext cx="5323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AO  CAIR  DA  TARDE...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10276" y="537245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DONO  DA  VINHA  CHAMA  OS  TRABALHADORES  E  PAGA-LHES  UM  DENÁRIO,  COMEÇANDO  PELOS 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ÚLTIMOS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INDO  ATÉ  AOS 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PRIMEIROS.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09265" y="393183"/>
            <a:ext cx="4234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CONTESTAÇÃO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6008" y="553422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TINHAM  SIDO  ENCONTRADOS 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PRIMEIRO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QUEIXARAM-SE,  E  UM  DELES  DISSE: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2879" y="540733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ESTES 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ÚLTIMOS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TRABALHARAM  APENAS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UMA  HORA  E  LHES  PAGA  TANTO  QUANTO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NÓS  QUE  TRABALHAMOS  O  DIA  TODO?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60012" y="393184"/>
            <a:ext cx="3210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RESPOSTA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0276" y="5733255"/>
            <a:ext cx="91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DISSE  O  DONO  DA  VINHA:  MEU  AMIGO,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TE  CAUSO  DANO  ALGUM;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3039" y="5643453"/>
            <a:ext cx="9108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CABE  A  MIM  DAR  A  ESTE 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ÚLTIMO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TANTO  QUANTO  A  TI.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080" y="5643453"/>
            <a:ext cx="914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TENS  MAU  OLHO,  PORQUE  SOU  BOM?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372" y="5733256"/>
            <a:ext cx="9115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COMBINASTE  COMIGO  RECEBER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DENÁRIO  PELO  SEU  DIA?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59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  <p:bldP spid="8" grpId="1"/>
      <p:bldP spid="9" grpId="0"/>
      <p:bldP spid="9" grpId="1"/>
      <p:bldP spid="10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10" name="Picture 2" descr="Rótulo, Vinho, Vintage, Colorido, Idade, Outo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2" y="692696"/>
            <a:ext cx="9144000" cy="59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erra, Espaço, Planeta, Universo, Globo, Glob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149" y="692697"/>
            <a:ext cx="9144000" cy="587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rsonagens De Quadrinhos, Diversidade, Ter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1369" y="692696"/>
            <a:ext cx="6410325" cy="60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mbrião, Humano, Bebê, Gravide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694" y="846874"/>
            <a:ext cx="6696000" cy="576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55776" y="206466"/>
            <a:ext cx="3831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46723" y="3075041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DONO  DA  VINHA:  </a:t>
            </a:r>
            <a:r>
              <a:rPr lang="pt-BR" sz="4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</a:t>
            </a:r>
            <a:endParaRPr lang="pt-BR" sz="4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23113" y="3086939"/>
            <a:ext cx="3296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VINHA:  </a:t>
            </a:r>
            <a:endParaRPr lang="pt-BR" sz="40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49851" y="3097966"/>
            <a:ext cx="2861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UNIVERSO</a:t>
            </a:r>
            <a:endParaRPr lang="pt-BR" sz="4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39534" y="3050264"/>
            <a:ext cx="6336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TRABALHADORES:  </a:t>
            </a:r>
            <a:endParaRPr lang="pt-BR" sz="40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74793" y="3632499"/>
            <a:ext cx="3688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HUMANIDADE</a:t>
            </a:r>
            <a:endParaRPr lang="pt-BR" sz="4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39752" y="3058082"/>
            <a:ext cx="3490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HORAS:  </a:t>
            </a:r>
            <a:endParaRPr lang="pt-BR" sz="40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39752" y="3725652"/>
            <a:ext cx="4911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REENCARNAÇÕES</a:t>
            </a:r>
            <a:endParaRPr lang="pt-BR" sz="4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59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3074" name="Picture 2" descr="Crianças, Pesca, Trabalho Em Equipe, Juntos, Menin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1999"/>
            <a:ext cx="9144000" cy="6096001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0" y="19736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 QUE  TODOS  RECEBERAM</a:t>
            </a:r>
          </a:p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MESMO  SALÁRIO?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544334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DONO  DA  VINHA  NÃO  CONSIDEROU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GASTO,  MAS  A 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QUALIDADE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TRABALHO  REALIZADO.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92418" y="6153863"/>
            <a:ext cx="3959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BOA  VONTADE  E  ZELO.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87824" y="6153863"/>
            <a:ext cx="2818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PRODUTIVIDADE.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77328" y="6143644"/>
            <a:ext cx="4389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ESFORÇO  E  CONSTÂNCIA.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113350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CHEGARAM  POR 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ÚLTIMOS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DEMONSTRARAM: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59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97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504" y="285728"/>
            <a:ext cx="9144000" cy="6429388"/>
          </a:xfrm>
          <a:prstGeom prst="rect">
            <a:avLst/>
          </a:prstGeom>
          <a:noFill/>
        </p:spPr>
      </p:pic>
      <p:pic>
        <p:nvPicPr>
          <p:cNvPr id="2050" name="Picture 2" descr="Menina, Triste, Cadeira, Sentar Se, Pensativo, An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00" y="647690"/>
            <a:ext cx="9144000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união, Grupo De Pessoas, Conjunto, Alianç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7" y="647689"/>
            <a:ext cx="9084806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857224" y="285728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" y="63727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QUEM  </a:t>
            </a:r>
            <a:r>
              <a:rPr lang="pt-BR" sz="32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TEM  DIREITO</a:t>
            </a:r>
          </a:p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AO  SALÁRIO?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427984" y="2924944"/>
            <a:ext cx="4492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NÃO  ESTÁ  À  DISPOSIÇÃO  DO  SENHOR!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067944" y="3004244"/>
            <a:ext cx="4680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CONSEQUÊNCIA: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TERÁ  QUE  AGUARDAR  E  RECOMEÇAR.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61342" y="2819579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CHAMADO,  NÃO  TRABALHOU  POR  PREGUIÇA,</a:t>
            </a:r>
          </a:p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POR  MÁ  VONTADE.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20514" y="64769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QUEM  TEM  DIREITO  AO  SALÁRIO?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87623" y="6040727"/>
            <a:ext cx="604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REALIZA  O  TRABALHO.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3238" y="6036418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CONVIDADO  E   ACEITA  O  CONVITE.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441" y="6040727"/>
            <a:ext cx="9180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ESTÁ  À  DISPOSIÇÃO  DO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SENHOR.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298419" y="35285"/>
            <a:ext cx="3820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xmlns="" val="252564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7" grpId="0"/>
      <p:bldP spid="8" grpId="0"/>
      <p:bldP spid="8" grpId="1"/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834"/>
            <a:ext cx="9144000" cy="6429388"/>
          </a:xfrm>
          <a:prstGeom prst="rect">
            <a:avLst/>
          </a:prstGeom>
          <a:noFill/>
        </p:spPr>
      </p:pic>
      <p:pic>
        <p:nvPicPr>
          <p:cNvPr id="1032" name="Picture 8" descr="Eco, Ambientalmente Sustentáv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874" y="2685784"/>
            <a:ext cx="2376000" cy="12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lém, Fé, Cristianismo, De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2537" y="4045789"/>
            <a:ext cx="1944000" cy="116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amília, Deus O Abençoe, Coraç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0006" y="1410163"/>
            <a:ext cx="2196802" cy="14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857224" y="285728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1600" y="791828"/>
            <a:ext cx="69962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LEMBRANDO  A  PARÁBOLA  DOS  TRABALHADORES  </a:t>
            </a:r>
            <a:b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DA  ÚLTIMA  HORA,  TEMOS  OS  SEGUINTES</a:t>
            </a:r>
            <a:b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SIGNIFICADOS :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09329" y="1916832"/>
            <a:ext cx="2431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DONO  DA  VINHA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55576" y="3244318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VINHA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4509120"/>
            <a:ext cx="2989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TRABALHADORES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33747" y="5733256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HORAS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423862" y="450912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DEUS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143440" y="5842766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UNIVERSO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886449" y="1493269"/>
            <a:ext cx="1964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A  HUMANIDADE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498149" y="3158362"/>
            <a:ext cx="2580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AS </a:t>
            </a:r>
          </a:p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REENCARNAÇÕES</a:t>
            </a:r>
            <a:endParaRPr lang="pt-BR" dirty="0"/>
          </a:p>
        </p:txBody>
      </p:sp>
      <p:cxnSp>
        <p:nvCxnSpPr>
          <p:cNvPr id="16" name="Conector de seta reta 15"/>
          <p:cNvCxnSpPr>
            <a:endCxn id="14" idx="1"/>
          </p:cNvCxnSpPr>
          <p:nvPr/>
        </p:nvCxnSpPr>
        <p:spPr>
          <a:xfrm>
            <a:off x="2941085" y="2139600"/>
            <a:ext cx="2981452" cy="2491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4" idx="3"/>
          </p:cNvCxnSpPr>
          <p:nvPr/>
        </p:nvCxnSpPr>
        <p:spPr>
          <a:xfrm>
            <a:off x="2107228" y="3428984"/>
            <a:ext cx="3854218" cy="25984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V="1">
            <a:off x="3203848" y="2139600"/>
            <a:ext cx="2757598" cy="25886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6" idx="3"/>
          </p:cNvCxnSpPr>
          <p:nvPr/>
        </p:nvCxnSpPr>
        <p:spPr>
          <a:xfrm flipV="1">
            <a:off x="2229056" y="3613650"/>
            <a:ext cx="3460950" cy="23042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344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416</Words>
  <Application>Microsoft Office PowerPoint</Application>
  <PresentationFormat>Apresentação no Ecrã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37</cp:revision>
  <dcterms:created xsi:type="dcterms:W3CDTF">2017-03-28T19:48:14Z</dcterms:created>
  <dcterms:modified xsi:type="dcterms:W3CDTF">2018-09-21T12:33:33Z</dcterms:modified>
</cp:coreProperties>
</file>