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079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663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226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979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592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76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919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59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552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45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332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B976B-42DA-431A-97CB-9AEC74331D19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FA76-DC08-4D7D-AAEE-806C1B7AA0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287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Sempre Viva, Floresta, Paisagem, Montanhas, Nature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64" y="245040"/>
            <a:ext cx="8905554" cy="636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6698" y="4314845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4" b="37729"/>
          <a:stretch>
            <a:fillRect/>
          </a:stretch>
        </p:blipFill>
        <p:spPr bwMode="auto">
          <a:xfrm>
            <a:off x="71438" y="500063"/>
            <a:ext cx="15716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679450"/>
            <a:ext cx="3260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4" b="37729"/>
          <a:stretch>
            <a:fillRect/>
          </a:stretch>
        </p:blipFill>
        <p:spPr bwMode="auto">
          <a:xfrm>
            <a:off x="5572125" y="642938"/>
            <a:ext cx="16430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4" b="37729"/>
          <a:stretch>
            <a:fillRect/>
          </a:stretch>
        </p:blipFill>
        <p:spPr bwMode="auto">
          <a:xfrm>
            <a:off x="7715250" y="785813"/>
            <a:ext cx="1428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2300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79704" y="1772816"/>
            <a:ext cx="2719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19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1465" y="632057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FÉ  QUE  TRANSPORTA  MONTANHAS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87016" y="2457966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FÉ:  MÃE  DA  ESPERANÇA  E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1465" y="3444063"/>
            <a:ext cx="5981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PARÁBOLA  DA  FIGUEIRA  SECA</a:t>
            </a:r>
          </a:p>
        </p:txBody>
      </p:sp>
    </p:spTree>
    <p:extLst>
      <p:ext uri="{BB962C8B-B14F-4D97-AF65-F5344CB8AC3E}">
        <p14:creationId xmlns:p14="http://schemas.microsoft.com/office/powerpoint/2010/main" xmlns="" val="14770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8" name="Picture 2" descr="Figueira, Árvore, Planta, Microcarpa Ficus, Bany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405" y="1357298"/>
            <a:ext cx="6033595" cy="47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sus, Bíblia, Discípulos, Ccx, História, Historia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3929090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7664" y="5049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PARÁBOLA  DA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FIGUEIRA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QUE  SECOU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62692" y="6459044"/>
            <a:ext cx="3762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Marcos,  11:12  a  14  e  20  a  23)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3548" y="562804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SAÍAM  DE  BETÂNIA,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TEVE  FOME;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4004" y="562804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VENDO  AO  LONGE  UMA  FIGUEIRA,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LÁ  ENCAMINHOU-SE.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41530" y="5628045"/>
            <a:ext cx="8460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SE  APROXIMOU,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ACHOU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FOLHAS,  VISTO  NÃO  SER  TEMPO  DE  FIGOS.   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1840" y="566400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DISSE  À  FIGUEIRA: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NINGUÉM  COMA  DE  TI  FRUTO  ALGUM.</a:t>
            </a:r>
          </a:p>
        </p:txBody>
      </p:sp>
    </p:spTree>
    <p:extLst>
      <p:ext uri="{BB962C8B-B14F-4D97-AF65-F5344CB8AC3E}">
        <p14:creationId xmlns:p14="http://schemas.microsoft.com/office/powerpoint/2010/main" xmlns="" val="331391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2050" name="Picture 2" descr="Menina, Diversão, Criança, Bela, Conceito, Pess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121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esus, Bíblia, Discípulos, Ccx, Histó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37" y="2420888"/>
            <a:ext cx="45815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76764" y="0"/>
            <a:ext cx="4990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  DIA  SEGUINTE...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0236" y="581271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PASSAREM  PELA  FIGUEIRA,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VIRAM  QUE  SECARA  ATÉ  À  RAIZ.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50236" y="5812713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PEDRO  FALOU:  MESTRE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OLHA  COMO  SECOU  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FIGUEIRA  QUE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 AMALDIÇOASTE!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3458" y="576753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DISSER  A  ESTA  MONTANHA:  TIRA-TE  DAÍ  E  LANÇA-TE  AO  MAR,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CRENDO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FIRMEMENTE;</a:t>
            </a:r>
          </a:p>
        </p:txBody>
      </p:sp>
      <p:sp>
        <p:nvSpPr>
          <p:cNvPr id="6" name="Retângulo 5"/>
          <p:cNvSpPr/>
          <p:nvPr/>
        </p:nvSpPr>
        <p:spPr>
          <a:xfrm>
            <a:off x="935088" y="578645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VERÁ  QUE  O  QUE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DITO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ACONTECERÁ.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71264" y="5884151"/>
            <a:ext cx="353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TENDE  FÉ  EM  DEUS.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80789" y="0"/>
            <a:ext cx="6405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EXPLICAÇÃO  DE  JESUS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1119" y="5741275"/>
            <a:ext cx="8301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FIGUEIRA  SECOU  DEVIDO  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ORDEM  MENTAL  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ATUAÇÃO  MAGNÉTICA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JESUS.</a:t>
            </a:r>
          </a:p>
        </p:txBody>
      </p:sp>
    </p:spTree>
    <p:extLst>
      <p:ext uri="{BB962C8B-B14F-4D97-AF65-F5344CB8AC3E}">
        <p14:creationId xmlns:p14="http://schemas.microsoft.com/office/powerpoint/2010/main" xmlns="" val="182151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3075" name="Picture 3" descr="C:\Users\AlphaNet\Desktop\presentation-1454403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90407"/>
            <a:ext cx="9142413" cy="66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43153" y="0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INTENÇÃO  DE  JESUS</a:t>
            </a:r>
          </a:p>
        </p:txBody>
      </p:sp>
      <p:sp>
        <p:nvSpPr>
          <p:cNvPr id="3" name="Retângulo 2"/>
          <p:cNvSpPr/>
          <p:nvPr/>
        </p:nvSpPr>
        <p:spPr>
          <a:xfrm>
            <a:off x="878356" y="6190939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Elucidações  Evangélicas  -  Páginas  430  e  </a:t>
            </a:r>
            <a:r>
              <a:rPr lang="pt-BR" sz="1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431</a:t>
            </a:r>
          </a:p>
          <a:p>
            <a:pPr algn="ctr"/>
            <a:r>
              <a:rPr lang="pt-BR" sz="1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1600" b="1" dirty="0" err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Antonio</a:t>
            </a:r>
            <a:r>
              <a:rPr lang="pt-BR" sz="1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L.  </a:t>
            </a:r>
            <a:r>
              <a:rPr lang="pt-BR" sz="1600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Sayão</a:t>
            </a:r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FEB </a:t>
            </a:r>
          </a:p>
        </p:txBody>
      </p:sp>
      <p:sp>
        <p:nvSpPr>
          <p:cNvPr id="4" name="Retângulo 3"/>
          <p:cNvSpPr/>
          <p:nvPr/>
        </p:nvSpPr>
        <p:spPr>
          <a:xfrm rot="429633">
            <a:off x="4480758" y="2089377"/>
            <a:ext cx="36988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USAR  UMA  SIMBOLOGIA  QUE  FIXASSE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ENSINAMENTOS  SOBRE  O  PODER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VONTADE  E  DA  FÉ.</a:t>
            </a:r>
          </a:p>
        </p:txBody>
      </p:sp>
      <p:sp>
        <p:nvSpPr>
          <p:cNvPr id="5" name="Retângulo 4"/>
          <p:cNvSpPr/>
          <p:nvPr/>
        </p:nvSpPr>
        <p:spPr>
          <a:xfrm rot="440076">
            <a:off x="4461591" y="2274044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 OS  DISCÍPULOS  COMPREENDEREM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NECESIDADE  DE  NUNCA  DEIXAR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DAR  FRUTOS.</a:t>
            </a:r>
          </a:p>
        </p:txBody>
      </p:sp>
      <p:sp>
        <p:nvSpPr>
          <p:cNvPr id="6" name="Retângulo 5"/>
          <p:cNvSpPr/>
          <p:nvPr/>
        </p:nvSpPr>
        <p:spPr>
          <a:xfrm rot="355704">
            <a:off x="4355976" y="2132856"/>
            <a:ext cx="3867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ESTIMULAR  O  TRABALHO  SEM  CESSAR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PROGRESSO  DELES  E  DOS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SEMELHANTES.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82151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4101" name="Picture 5" descr="C:\Users\AlphaNet\Desktop\kids-2782718_960_72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654" y="489852"/>
            <a:ext cx="612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74400" y="44624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FIGUEIRA  QUE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SECOU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SIMBOLIZA:</a:t>
            </a:r>
          </a:p>
        </p:txBody>
      </p:sp>
      <p:sp>
        <p:nvSpPr>
          <p:cNvPr id="3" name="Retângulo 2"/>
          <p:cNvSpPr/>
          <p:nvPr/>
        </p:nvSpPr>
        <p:spPr>
          <a:xfrm>
            <a:off x="719572" y="5963522"/>
            <a:ext cx="7704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SISTEMAS  E  AS  DOUTRINAS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9572" y="5778855"/>
            <a:ext cx="762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APARENTAM  PROPENSÃO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  BEM;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2575" y="5778855"/>
            <a:ext cx="7982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NA  REALIDADE  NADA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BOM  PRODUZEM.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35696" y="1484784"/>
            <a:ext cx="1424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PERDÃO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15563" y="4112258"/>
            <a:ext cx="1768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PACIÊNCIA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89127" y="1340768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AMOR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12402" y="4121113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FÉ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2151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7" name="Picture 2" descr="Ioga, Meditação, Zen, Natureza, Pose De, Relaxamen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521" y="500751"/>
            <a:ext cx="7056784" cy="61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64138" y="595626"/>
            <a:ext cx="5215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INSTRUÇÃO  ESPIRITUAL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38278" y="0"/>
            <a:ext cx="3067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3707904" y="1154154"/>
            <a:ext cx="1501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FÉ: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74250" y="6329439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José  -  Espírito  Protetor  -  Bordéus,  1862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50998" y="549322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MÃE  DE  TODAS  AS  VIRTUDES  QUE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CONDUZEM  A  DEUS.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8316" y="549844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SER  PROVEITOSA,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DE  SER  ATIVA.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73958" y="5493230"/>
            <a:ext cx="8286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DESPERTA  TODOS  OS  INSTINTOS  NOBRES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ENCAMINHAM  O  HOMEM  PARA  O  BEM.</a:t>
            </a:r>
          </a:p>
        </p:txBody>
      </p:sp>
    </p:spTree>
    <p:extLst>
      <p:ext uri="{BB962C8B-B14F-4D97-AF65-F5344CB8AC3E}">
        <p14:creationId xmlns:p14="http://schemas.microsoft.com/office/powerpoint/2010/main" xmlns="" val="182151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1" y="301740"/>
            <a:ext cx="9144000" cy="642942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655624" y="44624"/>
            <a:ext cx="5832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PENSAR....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205373" y="653970"/>
            <a:ext cx="6733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PREENCHA  AS  LACUNAS  COM  AS  PALAVRAS  ABAIXO</a:t>
            </a:r>
          </a:p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DE  ACORDO  COM  JOSE  -  ESPÍRITO  PROTETOR: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23928" y="1318958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  FÉ: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874728"/>
            <a:ext cx="9049272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É  A  ____  DE  TODAS  AS  ________ QUE  CONDUZEM  À  _____.</a:t>
            </a:r>
          </a:p>
          <a:p>
            <a:endParaRPr lang="pt-BR" sz="2600" b="1" dirty="0"/>
          </a:p>
          <a:p>
            <a:r>
              <a:rPr lang="pt-BR" sz="2600" b="1" dirty="0" smtClean="0"/>
              <a:t>DESPERTA  OS  INSTINTOS  ________.</a:t>
            </a:r>
          </a:p>
          <a:p>
            <a:endParaRPr lang="pt-BR" sz="2600" b="1" dirty="0"/>
          </a:p>
          <a:p>
            <a:r>
              <a:rPr lang="pt-BR" sz="2600" b="1" dirty="0" smtClean="0"/>
              <a:t>ENCAMINHA  O  ________  PARA  O  _____.</a:t>
            </a:r>
          </a:p>
          <a:p>
            <a:endParaRPr lang="pt-BR" sz="2600" b="1" dirty="0"/>
          </a:p>
          <a:p>
            <a:r>
              <a:rPr lang="pt-BR" sz="2600" b="1" dirty="0" smtClean="0"/>
              <a:t>PARA  SER  ____________  TEM  QUE  SER  ______.</a:t>
            </a:r>
            <a:endParaRPr lang="pt-BR" sz="2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9592" y="1876684"/>
            <a:ext cx="8402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MÃE</a:t>
            </a:r>
            <a:endParaRPr lang="pt-BR" sz="2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90439" y="1876684"/>
            <a:ext cx="15631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VIRTUDES</a:t>
            </a:r>
            <a:endParaRPr lang="pt-BR" sz="2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036600" y="2636912"/>
            <a:ext cx="132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NOBRES</a:t>
            </a:r>
            <a:endParaRPr lang="pt-BR" sz="2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78637" y="3449889"/>
            <a:ext cx="13660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HOMEM</a:t>
            </a:r>
            <a:endParaRPr lang="pt-BR" sz="2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53558" y="3449889"/>
            <a:ext cx="8258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BEM</a:t>
            </a:r>
            <a:endParaRPr lang="pt-BR" sz="2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838814" y="4221088"/>
            <a:ext cx="1951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PROVEITOSA</a:t>
            </a:r>
            <a:endParaRPr lang="pt-BR" sz="2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42124" y="4221088"/>
            <a:ext cx="9952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ATIVA</a:t>
            </a:r>
            <a:endParaRPr lang="pt-BR" sz="2600" b="1" dirty="0"/>
          </a:p>
        </p:txBody>
      </p:sp>
      <p:sp>
        <p:nvSpPr>
          <p:cNvPr id="15" name="Retângulo 14"/>
          <p:cNvSpPr/>
          <p:nvPr/>
        </p:nvSpPr>
        <p:spPr>
          <a:xfrm>
            <a:off x="3222103" y="6066264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MÃE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979834" y="5937695"/>
            <a:ext cx="167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VIRTUDES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572000" y="5019151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DEUS</a:t>
            </a:r>
            <a:endParaRPr lang="pt-BR" sz="2800" dirty="0"/>
          </a:p>
        </p:txBody>
      </p:sp>
      <p:sp>
        <p:nvSpPr>
          <p:cNvPr id="19" name="Retângulo 18"/>
          <p:cNvSpPr/>
          <p:nvPr/>
        </p:nvSpPr>
        <p:spPr>
          <a:xfrm>
            <a:off x="8184011" y="1874728"/>
            <a:ext cx="9316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/>
              <a:t>DEUS</a:t>
            </a:r>
            <a:endParaRPr lang="pt-BR" sz="2600" dirty="0"/>
          </a:p>
        </p:txBody>
      </p:sp>
      <p:sp>
        <p:nvSpPr>
          <p:cNvPr id="20" name="Retângulo 19"/>
          <p:cNvSpPr/>
          <p:nvPr/>
        </p:nvSpPr>
        <p:spPr>
          <a:xfrm>
            <a:off x="505509" y="4884587"/>
            <a:ext cx="1409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NOBRES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860032" y="6012350"/>
            <a:ext cx="1461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HOMEM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708811" y="5019151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BEM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6616338" y="5019151"/>
            <a:ext cx="208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PROVEITOSA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126023" y="5917672"/>
            <a:ext cx="1059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ATIVA</a:t>
            </a:r>
          </a:p>
        </p:txBody>
      </p:sp>
      <p:sp>
        <p:nvSpPr>
          <p:cNvPr id="26" name="Explosão 1 25"/>
          <p:cNvSpPr/>
          <p:nvPr/>
        </p:nvSpPr>
        <p:spPr>
          <a:xfrm>
            <a:off x="251520" y="4653136"/>
            <a:ext cx="1885459" cy="104536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xplosão 1 27"/>
          <p:cNvSpPr/>
          <p:nvPr/>
        </p:nvSpPr>
        <p:spPr>
          <a:xfrm>
            <a:off x="4289913" y="4823561"/>
            <a:ext cx="1634480" cy="9144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xplosão 1 28"/>
          <p:cNvSpPr/>
          <p:nvPr/>
        </p:nvSpPr>
        <p:spPr>
          <a:xfrm>
            <a:off x="2331129" y="4823561"/>
            <a:ext cx="1634480" cy="9144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xplosão 1 29"/>
          <p:cNvSpPr/>
          <p:nvPr/>
        </p:nvSpPr>
        <p:spPr>
          <a:xfrm>
            <a:off x="838384" y="5722082"/>
            <a:ext cx="1634480" cy="9144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xplosão 1 30"/>
          <p:cNvSpPr/>
          <p:nvPr/>
        </p:nvSpPr>
        <p:spPr>
          <a:xfrm>
            <a:off x="4572000" y="5816760"/>
            <a:ext cx="2067760" cy="9144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xplosão 1 31"/>
          <p:cNvSpPr/>
          <p:nvPr/>
        </p:nvSpPr>
        <p:spPr>
          <a:xfrm>
            <a:off x="2850659" y="5870674"/>
            <a:ext cx="1634480" cy="9144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xplosão 1 32"/>
          <p:cNvSpPr/>
          <p:nvPr/>
        </p:nvSpPr>
        <p:spPr>
          <a:xfrm>
            <a:off x="6372200" y="4784096"/>
            <a:ext cx="2743476" cy="1032663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xplosão 1 33"/>
          <p:cNvSpPr/>
          <p:nvPr/>
        </p:nvSpPr>
        <p:spPr>
          <a:xfrm>
            <a:off x="6804248" y="5737961"/>
            <a:ext cx="2131708" cy="9144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886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376</Words>
  <Application>Microsoft Office PowerPoint</Application>
  <PresentationFormat>Apresentação no Ecrã (4:3)</PresentationFormat>
  <Paragraphs>86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21</cp:revision>
  <dcterms:created xsi:type="dcterms:W3CDTF">2018-03-13T19:57:24Z</dcterms:created>
  <dcterms:modified xsi:type="dcterms:W3CDTF">2018-09-20T22:46:19Z</dcterms:modified>
</cp:coreProperties>
</file>