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CBB-C601-4B1D-8E9E-DB10C990B95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E272-1C66-488D-98F4-5C45F7E46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327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CBB-C601-4B1D-8E9E-DB10C990B95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E272-1C66-488D-98F4-5C45F7E46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884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CBB-C601-4B1D-8E9E-DB10C990B95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E272-1C66-488D-98F4-5C45F7E46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245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CBB-C601-4B1D-8E9E-DB10C990B95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E272-1C66-488D-98F4-5C45F7E46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4907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CBB-C601-4B1D-8E9E-DB10C990B95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E272-1C66-488D-98F4-5C45F7E46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368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CBB-C601-4B1D-8E9E-DB10C990B95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E272-1C66-488D-98F4-5C45F7E46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8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CBB-C601-4B1D-8E9E-DB10C990B95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E272-1C66-488D-98F4-5C45F7E46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640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CBB-C601-4B1D-8E9E-DB10C990B95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E272-1C66-488D-98F4-5C45F7E46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550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CBB-C601-4B1D-8E9E-DB10C990B95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E272-1C66-488D-98F4-5C45F7E46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310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CBB-C601-4B1D-8E9E-DB10C990B95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E272-1C66-488D-98F4-5C45F7E46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307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CBB-C601-4B1D-8E9E-DB10C990B95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E272-1C66-488D-98F4-5C45F7E46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383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ECBB-C601-4B1D-8E9E-DB10C990B95A}" type="datetimeFigureOut">
              <a:rPr lang="pt-BR" smtClean="0"/>
              <a:pPr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E272-1C66-488D-98F4-5C45F7E465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256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microsoft.com/office/2007/relationships/hdphoto" Target="../media/hdphoto5.wdp"/><Relationship Id="rId5" Type="http://schemas.openxmlformats.org/officeDocument/2006/relationships/image" Target="../media/image10.jpe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Sempre Viva, Floresta, Paisagem, Montanhas, Nature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50" y="332656"/>
            <a:ext cx="8856000" cy="6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3502">
            <a:off x="3970225" y="4219268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locos De Neve, Blue, Reino Unido, Inverno, Natal, Ne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4" b="37729"/>
          <a:stretch>
            <a:fillRect/>
          </a:stretch>
        </p:blipFill>
        <p:spPr bwMode="auto">
          <a:xfrm>
            <a:off x="71438" y="500063"/>
            <a:ext cx="15716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cos De Neve, Blue, Reino Unido, Inverno, Natal, Ne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679450"/>
            <a:ext cx="32607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locos De Neve, Blue, Reino Unido, Inverno, Natal, Ne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4" b="37729"/>
          <a:stretch>
            <a:fillRect/>
          </a:stretch>
        </p:blipFill>
        <p:spPr bwMode="auto">
          <a:xfrm>
            <a:off x="5572125" y="642938"/>
            <a:ext cx="16430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locos De Neve, Blue, Reino Unido, Inverno, Natal, Nev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4" b="37729"/>
          <a:stretch>
            <a:fillRect/>
          </a:stretch>
        </p:blipFill>
        <p:spPr bwMode="auto">
          <a:xfrm>
            <a:off x="7715250" y="785813"/>
            <a:ext cx="1428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6815" y="-26031"/>
            <a:ext cx="8561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40963" y="1826925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19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6273225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FÉ  QUE  TRANSPORTA  MONTANHAS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3050" y="242228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 A  FÉ  RELIGIOSA.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CONDIÇÃO  DA  FÉ  INABALÁVEL.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8579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034" name="Picture 10" descr="Jovem, Bíblia, Ilustração, Evangél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491" y="3842444"/>
            <a:ext cx="4140000" cy="24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itando Mediação Menina Meditação Relig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58" y="3842444"/>
            <a:ext cx="3744000" cy="24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Índia, Figures, Hinduísmo, Hindu, Indi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962" y="476925"/>
            <a:ext cx="21526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ninas, Feliz, Rindo, Islâmica, Vé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491" y="694836"/>
            <a:ext cx="3780000" cy="283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sário, Vera, Cristianismo, Catolicism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87" y="476926"/>
            <a:ext cx="22479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64088" y="134076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82491" y="802"/>
            <a:ext cx="3536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  RELIGIOSA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3658" y="5806218"/>
            <a:ext cx="8054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CRENÇA  EM  DOGMAS  DAS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DIFERENTES  RELIGIÕES.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03847" y="802"/>
            <a:ext cx="2303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  CEGA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85934" y="5990883"/>
            <a:ext cx="2739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NADA  EXAMINA.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27385" y="5806216"/>
            <a:ext cx="8054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ACEITA  SEM  VERIFICAÇÃO,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VERDADEIRO  COMO  O  FALSO.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58913" y="6052440"/>
            <a:ext cx="5226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CHEGAR  AO  FANATISMO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92233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2050" name="Picture 2" descr="Menina, Branco, Diversão, Criança, Litera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9361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vro, Leitura, Blue, Sorriso, Le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081"/>
            <a:ext cx="2268000" cy="22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64088" y="134076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236" y="2276872"/>
            <a:ext cx="4000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pt-BR" sz="30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54401" y="44624"/>
            <a:ext cx="4235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  RACIOCINADA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43663" y="1815207"/>
            <a:ext cx="2720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EXAMINA  TUDO.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83595" y="1612136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APOIA-SE  NA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RAZÃO  E  NA  LÓGICA.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57528" y="1612284"/>
            <a:ext cx="5024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CRENTES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TEREM  CERTEZA.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63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032" name="Picture 8" descr="Árvore, Floresta, Tronco, Natureza, Folhas, Ram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891" y="548680"/>
            <a:ext cx="6444000" cy="625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ração, Menina, Ajoelhado, Religi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4145" y="4368463"/>
            <a:ext cx="1548000" cy="223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to, Peter, Bíblia, Escritur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01" y="4022672"/>
            <a:ext cx="1764000" cy="26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64088" y="134076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236" y="2276872"/>
            <a:ext cx="4000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pt-BR" sz="30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88839" y="44624"/>
            <a:ext cx="5766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FÉ:  COMO  ADQUIRI-LA?</a:t>
            </a:r>
            <a:endParaRPr lang="pt-BR" sz="3200" b="1" dirty="0">
              <a:solidFill>
                <a:srgbClr val="66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44699" y="5813039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PRECISA  SER  BUSCADA,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DESENVOLVIDA  E  CULTIVADA.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8881" y="5793761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CONSTRUÇÃO  ÍNTIMA,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PESSOAL  E  INTRANSFERÍVEL.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2773" y="5793760"/>
            <a:ext cx="8270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NINGUÉM  QUE  NÃO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POSSA  POSSUÍ-LA.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ereja, Red, Maduro, Dois, Frutas, Plantas, Alimen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5070" y="2285992"/>
            <a:ext cx="433093" cy="357190"/>
          </a:xfrm>
          <a:prstGeom prst="rect">
            <a:avLst/>
          </a:prstGeom>
          <a:noFill/>
        </p:spPr>
      </p:pic>
      <p:pic>
        <p:nvPicPr>
          <p:cNvPr id="17" name="Picture 4" descr="Cereja, Red, Maduro, Dois, Frutas, Plantas, Alimen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357298"/>
            <a:ext cx="433093" cy="357190"/>
          </a:xfrm>
          <a:prstGeom prst="rect">
            <a:avLst/>
          </a:prstGeom>
          <a:noFill/>
        </p:spPr>
      </p:pic>
      <p:pic>
        <p:nvPicPr>
          <p:cNvPr id="18" name="Picture 4" descr="Cereja, Red, Maduro, Dois, Frutas, Plantas, Alimen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357298"/>
            <a:ext cx="433093" cy="357190"/>
          </a:xfrm>
          <a:prstGeom prst="rect">
            <a:avLst/>
          </a:prstGeom>
          <a:noFill/>
        </p:spPr>
      </p:pic>
      <p:pic>
        <p:nvPicPr>
          <p:cNvPr id="19" name="Picture 4" descr="Cereja, Red, Maduro, Dois, Frutas, Plantas, Alimen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2928934"/>
            <a:ext cx="433093" cy="357190"/>
          </a:xfrm>
          <a:prstGeom prst="rect">
            <a:avLst/>
          </a:prstGeom>
          <a:noFill/>
        </p:spPr>
      </p:pic>
      <p:pic>
        <p:nvPicPr>
          <p:cNvPr id="20" name="Picture 4" descr="Cereja, Red, Maduro, Dois, Frutas, Plantas, Alimen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8907" y="928670"/>
            <a:ext cx="433093" cy="357190"/>
          </a:xfrm>
          <a:prstGeom prst="rect">
            <a:avLst/>
          </a:prstGeom>
          <a:noFill/>
        </p:spPr>
      </p:pic>
      <p:pic>
        <p:nvPicPr>
          <p:cNvPr id="21" name="Picture 4" descr="Cereja, Red, Maduro, Dois, Frutas, Plantas, Alimen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285992"/>
            <a:ext cx="433093" cy="357190"/>
          </a:xfrm>
          <a:prstGeom prst="rect">
            <a:avLst/>
          </a:prstGeom>
          <a:noFill/>
        </p:spPr>
      </p:pic>
      <p:pic>
        <p:nvPicPr>
          <p:cNvPr id="22" name="Picture 4" descr="Cereja, Red, Maduro, Dois, Frutas, Plantas, Alimen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2643182"/>
            <a:ext cx="433093" cy="357190"/>
          </a:xfrm>
          <a:prstGeom prst="rect">
            <a:avLst/>
          </a:prstGeom>
          <a:noFill/>
        </p:spPr>
      </p:pic>
      <p:pic>
        <p:nvPicPr>
          <p:cNvPr id="23" name="Picture 4" descr="Cereja, Red, Maduro, Dois, Frutas, Plantas, Alimen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2957" y="2071678"/>
            <a:ext cx="433093" cy="357190"/>
          </a:xfrm>
          <a:prstGeom prst="rect">
            <a:avLst/>
          </a:prstGeom>
          <a:noFill/>
        </p:spPr>
      </p:pic>
      <p:pic>
        <p:nvPicPr>
          <p:cNvPr id="25" name="Picture 4" descr="Cereja, Red, Maduro, Dois, Frutas, Plantas, Alimen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0345" y="2928934"/>
            <a:ext cx="433093" cy="357190"/>
          </a:xfrm>
          <a:prstGeom prst="rect">
            <a:avLst/>
          </a:prstGeom>
          <a:noFill/>
        </p:spPr>
      </p:pic>
      <p:pic>
        <p:nvPicPr>
          <p:cNvPr id="26" name="Picture 4" descr="Cereja, Red, Maduro, Dois, Frutas, Plantas, Alimen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214554"/>
            <a:ext cx="433093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963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2050" name="Picture 2" descr="Estudante, Escola, Gênio, Literatura, Isolado, Laz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1879"/>
            <a:ext cx="9144000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64088" y="134076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236" y="2276872"/>
            <a:ext cx="4000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pt-BR" sz="30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82229" y="0"/>
            <a:ext cx="5579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BASE  DA  FÉ  INABALÁVEL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59845" y="60524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CRER  É  PRECISO: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8836" y="5867773"/>
            <a:ext cx="8054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INTELIGÊNCIA  PERFEITA  DAQUILO  EM  QUE  SE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  CRER.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63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028" name="Picture 4" descr="Baixar, Menino, Homem, Aprenda, Nuvem, Binária, Nu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2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phaNet\Desktop\kard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5012036"/>
            <a:ext cx="923370" cy="10601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64088" y="134076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236" y="2276872"/>
            <a:ext cx="4000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pt-BR" sz="30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8690" y="55593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AFIRMATIVA  DE  KARDEC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122853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  INABALÁVEL  SÓ  É  A  QUE  PODE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ENCARAR  A  RAZÃO,  EM  TODAS  AS  ÉPOCAS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HUMANIDADE!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28336" y="18055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96963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4" name="Picture 6" descr="Oração, Menina, Ajoelhado, Religi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945" y="1308110"/>
            <a:ext cx="972000" cy="15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editando Mediação Menina Meditação Relig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9"/>
            <a:ext cx="1944000" cy="15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riança, Livro, Menino, Estudan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340769"/>
            <a:ext cx="1056865" cy="159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déia, Resposta, Iluminação, Sabedor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002" y="1308110"/>
            <a:ext cx="1836000" cy="18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phaNet\Desktop\cloud-657118_960_7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521" y="1212111"/>
            <a:ext cx="2376979" cy="1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64088" y="134076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236" y="2276872"/>
            <a:ext cx="4000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pt-BR" sz="30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55624" y="44624"/>
            <a:ext cx="5832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PENSAR....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178827" y="536643"/>
            <a:ext cx="8640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LIGUE  OS  DESENHOS  AOS  SEUS  RESPECTIVOS  SIGNIFICADOS: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71522" y="4544334"/>
            <a:ext cx="1963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FÉ  RELIGIOSA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2736" y="4479160"/>
            <a:ext cx="2429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FÉ  RACIOCINADA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35476" y="5385689"/>
            <a:ext cx="322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COMO  ADQUIRIR  A  FÉ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8891" y="5990884"/>
            <a:ext cx="350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BASE  DA  FÉ  INABALAVEL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21816" y="5990883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AFIRMATIVA  DE  KARDEC</a:t>
            </a:r>
            <a:endParaRPr lang="pt-BR" sz="2400" b="1" dirty="0"/>
          </a:p>
        </p:txBody>
      </p:sp>
      <p:sp>
        <p:nvSpPr>
          <p:cNvPr id="10" name="Retângulo 9"/>
          <p:cNvSpPr/>
          <p:nvPr/>
        </p:nvSpPr>
        <p:spPr>
          <a:xfrm>
            <a:off x="319252" y="1577946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  INABALÁVEL  SÓ  É  A  QUE  PODE</a:t>
            </a:r>
          </a:p>
          <a:p>
            <a:pPr algn="ctr"/>
            <a:r>
              <a:rPr lang="pt-BR" sz="1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ENCARAR  A  RAZÃO,  EM  TODAS  AS  ÉPOCAS</a:t>
            </a:r>
          </a:p>
          <a:p>
            <a:pPr algn="ctr"/>
            <a:r>
              <a:rPr lang="pt-BR" sz="1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HUMANIDADE!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763688" y="3068960"/>
            <a:ext cx="4680520" cy="302433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1911037" y="3143918"/>
            <a:ext cx="1508835" cy="30214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7020272" y="2830870"/>
            <a:ext cx="360040" cy="18222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>
            <a:off x="4167605" y="2933311"/>
            <a:ext cx="4220819" cy="256646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H="1">
            <a:off x="1187625" y="2820753"/>
            <a:ext cx="3816423" cy="177518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2820734" y="2830870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INTELIGÊNCIA</a:t>
            </a:r>
            <a:endParaRPr lang="pt-BR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805281" y="2827866"/>
            <a:ext cx="111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EXAMINA</a:t>
            </a:r>
            <a:br>
              <a:rPr lang="pt-BR" b="1" dirty="0" smtClean="0"/>
            </a:br>
            <a:r>
              <a:rPr lang="pt-BR" b="1" dirty="0" smtClean="0"/>
              <a:t>  TUDO</a:t>
            </a:r>
            <a:endParaRPr lang="pt-BR" b="1" dirty="0"/>
          </a:p>
        </p:txBody>
      </p:sp>
      <p:sp>
        <p:nvSpPr>
          <p:cNvPr id="2048" name="CaixaDeTexto 2047"/>
          <p:cNvSpPr txBox="1"/>
          <p:nvPr/>
        </p:nvSpPr>
        <p:spPr>
          <a:xfrm>
            <a:off x="8011830" y="2778275"/>
            <a:ext cx="1115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TEM QUE</a:t>
            </a:r>
            <a:br>
              <a:rPr lang="pt-BR" b="1" dirty="0" smtClean="0"/>
            </a:br>
            <a:r>
              <a:rPr lang="pt-BR" b="1" dirty="0" smtClean="0"/>
              <a:t>     SER</a:t>
            </a:r>
            <a:br>
              <a:rPr lang="pt-BR" b="1" dirty="0" smtClean="0"/>
            </a:br>
            <a:r>
              <a:rPr lang="pt-BR" b="1" dirty="0" smtClean="0"/>
              <a:t>BUSCADA</a:t>
            </a:r>
            <a:endParaRPr lang="pt-BR" b="1" dirty="0"/>
          </a:p>
        </p:txBody>
      </p:sp>
      <p:sp>
        <p:nvSpPr>
          <p:cNvPr id="2049" name="CaixaDeTexto 2048"/>
          <p:cNvSpPr txBox="1"/>
          <p:nvPr/>
        </p:nvSpPr>
        <p:spPr>
          <a:xfrm>
            <a:off x="6247547" y="2692370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CRENÇA EM</a:t>
            </a:r>
          </a:p>
          <a:p>
            <a:r>
              <a:rPr lang="pt-BR" b="1" dirty="0" smtClean="0"/>
              <a:t>  DOGMAS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96963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30" grpId="0"/>
      <p:bldP spid="31" grpId="0"/>
      <p:bldP spid="2048" grpId="0"/>
      <p:bldP spid="204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197</Words>
  <Application>Microsoft Office PowerPoint</Application>
  <PresentationFormat>Apresentação no Ecrã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20</cp:revision>
  <dcterms:created xsi:type="dcterms:W3CDTF">2018-03-12T23:14:54Z</dcterms:created>
  <dcterms:modified xsi:type="dcterms:W3CDTF">2018-09-20T22:35:22Z</dcterms:modified>
</cp:coreProperties>
</file>