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5E-0576-45F3-A8C7-52AED7795D5B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5E3-F73F-4287-9DBF-10A83576E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511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5E-0576-45F3-A8C7-52AED7795D5B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5E3-F73F-4287-9DBF-10A83576E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740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5E-0576-45F3-A8C7-52AED7795D5B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5E3-F73F-4287-9DBF-10A83576E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531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5E-0576-45F3-A8C7-52AED7795D5B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5E3-F73F-4287-9DBF-10A83576E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975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5E-0576-45F3-A8C7-52AED7795D5B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5E3-F73F-4287-9DBF-10A83576E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750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5E-0576-45F3-A8C7-52AED7795D5B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5E3-F73F-4287-9DBF-10A83576E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940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5E-0576-45F3-A8C7-52AED7795D5B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5E3-F73F-4287-9DBF-10A83576E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516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5E-0576-45F3-A8C7-52AED7795D5B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5E3-F73F-4287-9DBF-10A83576E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247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5E-0576-45F3-A8C7-52AED7795D5B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5E3-F73F-4287-9DBF-10A83576E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119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5E-0576-45F3-A8C7-52AED7795D5B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5E3-F73F-4287-9DBF-10A83576E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777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5E-0576-45F3-A8C7-52AED7795D5B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5E3-F73F-4287-9DBF-10A83576E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6389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DBC5E-0576-45F3-A8C7-52AED7795D5B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C5E3-F73F-4287-9DBF-10A83576E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7657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Sempre Viva, Floresta, Paisagem, Montanhas, Nature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784977" cy="634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9201">
            <a:off x="2904331" y="3891433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locos De Neve, Blue, Reino Unido, Inverno, Natal, Ne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14" b="37729"/>
          <a:stretch>
            <a:fillRect/>
          </a:stretch>
        </p:blipFill>
        <p:spPr bwMode="auto">
          <a:xfrm>
            <a:off x="71438" y="500063"/>
            <a:ext cx="15716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cos De Neve, Blue, Reino Unido, Inverno, Natal, Ne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679450"/>
            <a:ext cx="32607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locos De Neve, Blue, Reino Unido, Inverno, Natal, Ne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14" b="37729"/>
          <a:stretch>
            <a:fillRect/>
          </a:stretch>
        </p:blipFill>
        <p:spPr bwMode="auto">
          <a:xfrm>
            <a:off x="5572125" y="642938"/>
            <a:ext cx="16430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locos De Neve, Blue, Reino Unido, Inverno, Natal, Nev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14" b="37729"/>
          <a:stretch>
            <a:fillRect/>
          </a:stretch>
        </p:blipFill>
        <p:spPr bwMode="auto">
          <a:xfrm>
            <a:off x="7715250" y="785813"/>
            <a:ext cx="1428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34132" y="1916832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19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6273225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FÉ  QUE  TRANSPORTA  MONTANHAS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71438" y="2960205"/>
            <a:ext cx="3983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– PODER  DA  FÉ </a:t>
            </a:r>
          </a:p>
        </p:txBody>
      </p:sp>
    </p:spTree>
    <p:extLst>
      <p:ext uri="{BB962C8B-B14F-4D97-AF65-F5344CB8AC3E}">
        <p14:creationId xmlns:p14="http://schemas.microsoft.com/office/powerpoint/2010/main" xmlns="" val="17473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14" y="169192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Jesus, Marca, Bíblia, Cristã, Antigo, Evangel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925" y="652879"/>
            <a:ext cx="4680000" cy="545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esus, Marca, Bíblia, Cristã, Antigo, Evangelho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92" y="578626"/>
            <a:ext cx="7884000" cy="5600926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sp>
        <p:nvSpPr>
          <p:cNvPr id="18" name="CaixaDeTexto 17"/>
          <p:cNvSpPr txBox="1"/>
          <p:nvPr/>
        </p:nvSpPr>
        <p:spPr>
          <a:xfrm>
            <a:off x="0" y="28575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40647" y="116632"/>
            <a:ext cx="5662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CURA  DO  LUNÁTICO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23877" y="6229235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17:14  a  20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070" y="4702739"/>
            <a:ext cx="9122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SENHOR,  TEM  PIEDADE  DO  MEU  FILHO,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É  POSSESSO  DE  UM  ESPÍRITO  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SOFRE  MUITO,  POIS  CAI  MUITAS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VEZES  NO  FOGO  E  NA  ÁGUA.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0269" y="5072070"/>
            <a:ext cx="9111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APRESENTEI-O  AOS  SEUS  DISCÍPULOS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ELES  NÃO  O  PUDERAM  CURAR.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749" y="5437089"/>
            <a:ext cx="9137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HOMEM  SE  APROXIMA  DE  JESUS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  JOELHO  LHE  SUPLICA:</a:t>
            </a:r>
          </a:p>
        </p:txBody>
      </p:sp>
      <p:sp>
        <p:nvSpPr>
          <p:cNvPr id="8" name="Retângulo 7"/>
          <p:cNvSpPr/>
          <p:nvPr/>
        </p:nvSpPr>
        <p:spPr>
          <a:xfrm>
            <a:off x="89254" y="4887404"/>
            <a:ext cx="9044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DIRIGINDO-SE  AO  ESPÍRITO  OBSESSOR,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ORDENOU  QUE  SAÍSSE  DAQUELE  MENINO  E  NUNCA  MAIS  NELE  ENTRASSE.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428" y="5072069"/>
            <a:ext cx="9073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JESUS,  SEGURANDO  O  MENINO  PELAS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MÃOS,  ERGUEU-O  TOTALMENTE  CURADO.</a:t>
            </a:r>
          </a:p>
        </p:txBody>
      </p:sp>
    </p:spTree>
    <p:extLst>
      <p:ext uri="{BB962C8B-B14F-4D97-AF65-F5344CB8AC3E}">
        <p14:creationId xmlns:p14="http://schemas.microsoft.com/office/powerpoint/2010/main" xmlns="" val="2257062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Bíblia, História, Historiar, Ccx, Jesus, Viúva, Filh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53" y="542407"/>
            <a:ext cx="8388000" cy="6055088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sp>
        <p:nvSpPr>
          <p:cNvPr id="18" name="CaixaDeTexto 17"/>
          <p:cNvSpPr txBox="1"/>
          <p:nvPr/>
        </p:nvSpPr>
        <p:spPr>
          <a:xfrm>
            <a:off x="0" y="28575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7594" y="13114"/>
            <a:ext cx="9089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DOS  DISCÍPULOS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81" y="537368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792" y="4435901"/>
            <a:ext cx="8931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797" y="5615612"/>
            <a:ext cx="9076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MESTRE,  POR  QUE  NÓS  NÃO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PUDEMOS  CURÁ-LO?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1611" y="5598399"/>
            <a:ext cx="8970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RESPONDEU-LHES  JESUS: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POR  CAUSA  DA  VOSSA  POUCA  FÉ.  </a:t>
            </a:r>
          </a:p>
        </p:txBody>
      </p:sp>
    </p:spTree>
    <p:extLst>
      <p:ext uri="{BB962C8B-B14F-4D97-AF65-F5344CB8AC3E}">
        <p14:creationId xmlns:p14="http://schemas.microsoft.com/office/powerpoint/2010/main" xmlns="" val="2298921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odovia, Verdura, Unidade, Morros, Paisagem, Montanh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9144000" cy="61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0" y="28575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32870" y="44624"/>
            <a:ext cx="4878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LIÇÃO  SOBRE  A  FÉ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80897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DISSE-LHES  JESUS: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SE  TIVÉSSEIS  FÉ  DO  TAMANHO  DE  UM  GRÃO  DE  MOSTARDA,  DIRÍEIS  A  ESTA  MONTANHA:  -  TRANSPORTA-TE  DAÍ  PARA  ALI  E  ELA  SE  TRANSPORTARIA;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33598" y="1400304"/>
            <a:ext cx="5470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NADA  VOS  SERIA  IMPOSSÍVEL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2" name="Picture 2" descr="Jesus, Religião, Igreja, Misericórdia, Christi, Fé"/>
          <p:cNvPicPr>
            <a:picLocks noChangeAspect="1" noChangeArrowheads="1"/>
          </p:cNvPicPr>
          <p:nvPr/>
        </p:nvPicPr>
        <p:blipFill>
          <a:blip r:embed="rId5" cstate="print"/>
          <a:srcRect b="8333"/>
          <a:stretch>
            <a:fillRect/>
          </a:stretch>
        </p:blipFill>
        <p:spPr bwMode="auto">
          <a:xfrm>
            <a:off x="4292101" y="2571744"/>
            <a:ext cx="1280031" cy="273406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298921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Ponto De Interrogação, Nota, Homem, Pessoa, Côm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8" y="587732"/>
            <a:ext cx="9144000" cy="60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0" y="28575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9552" y="28629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  QUE  TRANSPORTA  MONTANHAS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5556" y="582420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SIMBOLOGIA  QUE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PROCURA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MOSTRAR  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PODER  DA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929" y="5824200"/>
            <a:ext cx="8985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MONTANHAS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  AJUDA  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REMOVER  SÃO: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84235" y="5939278"/>
            <a:ext cx="497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PRECONCEITOS  E  FANATISMO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1560" y="5939277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DIFICULDADES  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  VONTADE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79468" y="5939279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  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EGOÍSMO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="" val="2298921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9" y="214312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lphaNet\Desktop\refor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49" y="667843"/>
            <a:ext cx="8244000" cy="58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30412" y="178187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33824" y="116632"/>
            <a:ext cx="5876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ORIENTAÇÃO  DE  JESUS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130353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AFASTAR  OS  MAUS  ESPÍRITOS:</a:t>
            </a:r>
          </a:p>
        </p:txBody>
      </p:sp>
      <p:sp>
        <p:nvSpPr>
          <p:cNvPr id="5" name="Retângulo 4"/>
          <p:cNvSpPr/>
          <p:nvPr/>
        </p:nvSpPr>
        <p:spPr>
          <a:xfrm>
            <a:off x="835555" y="769363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JEJUM: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pt-BR" sz="3200" dirty="0"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6170" y="1625163"/>
            <a:ext cx="2410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ALIMENTAR</a:t>
            </a:r>
          </a:p>
        </p:txBody>
      </p:sp>
      <p:sp>
        <p:nvSpPr>
          <p:cNvPr id="7" name="Retângulo 6"/>
          <p:cNvSpPr/>
          <p:nvPr/>
        </p:nvSpPr>
        <p:spPr>
          <a:xfrm>
            <a:off x="647449" y="1625162"/>
            <a:ext cx="2219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JEJUM  MORAL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488262" y="1625161"/>
            <a:ext cx="2836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ABSTENÇÃO  DO  MAL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38729" y="1625160"/>
            <a:ext cx="2731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REFORMA  ÍNTIMA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580112" y="789198"/>
            <a:ext cx="241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ORAÇÃO: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pt-BR" sz="3200" dirty="0">
              <a:latin typeface="Arial Black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007233" y="1373973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MELHOR  ANTÍDOTO  PARA  A  PREVENÇÃO  E  CURA  DA  OBSESSÃO.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716015" y="1518783"/>
            <a:ext cx="3890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LIGAÇÃO  MENTAL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SINCERA  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VERDADEIRA  COM  DEUS.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716016" y="1518783"/>
            <a:ext cx="3890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A  FÉ  NÃO  HÁ  MAUS  PENDORES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NÃO  SE  CHEGUE  A  VENCER.</a:t>
            </a:r>
          </a:p>
        </p:txBody>
      </p:sp>
      <p:pic>
        <p:nvPicPr>
          <p:cNvPr id="9" name="Picture 3" descr="C:\Users\AlphaNet\Desktop\menin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233" y="4863697"/>
            <a:ext cx="576000" cy="8750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ração, Criança, Bebê, Urso De Pelúc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7003" y="4858904"/>
            <a:ext cx="468000" cy="8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921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  <p:bldP spid="12" grpId="0"/>
      <p:bldP spid="13" grpId="0"/>
      <p:bldP spid="13" grpId="1"/>
      <p:bldP spid="14" grpId="0"/>
      <p:bldP spid="14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riança, Menina, Face, Flores, Natureza, Fora, F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0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23816" y="0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1500166" y="913139"/>
            <a:ext cx="15103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 </a:t>
            </a:r>
          </a:p>
        </p:txBody>
      </p:sp>
      <p:sp>
        <p:nvSpPr>
          <p:cNvPr id="4" name="Retângulo 3"/>
          <p:cNvSpPr/>
          <p:nvPr/>
        </p:nvSpPr>
        <p:spPr>
          <a:xfrm>
            <a:off x="971092" y="5443359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VAI  SE  DESENVOLVENDO  ENTRE  AS  EXPERIÊNCIAS DO  SENTIMENTO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RACIOCÍNIO.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7016" y="5733255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ENCONTRA-SE  INICIALMENTE  EM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GÉRMEN  EM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ÍNTIMO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325505" y="5812688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CONFIANÇA.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75933" y="5812690"/>
            <a:ext cx="5699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ACREDITAR  EM  ALGUMA  COISA.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7016" y="5628023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SENTIMENTO  INSTITIVO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NASCE  COM  O  ESPÍRITO.</a:t>
            </a:r>
          </a:p>
        </p:txBody>
      </p:sp>
    </p:spTree>
    <p:extLst>
      <p:ext uri="{BB962C8B-B14F-4D97-AF65-F5344CB8AC3E}">
        <p14:creationId xmlns:p14="http://schemas.microsoft.com/office/powerpoint/2010/main" xmlns="" val="90915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827584" y="404664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AlphaNet\Desktop\3 - A fé transporta montanh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041" y="980728"/>
            <a:ext cx="7019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1984556"/>
            <a:ext cx="8870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QUAIS  OS  OBSTÁCULOS  QUE  REPRESENTAM  ESTAS  MONTANHAS: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356507" y="4725144"/>
            <a:ext cx="1647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EGOÍSMO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6386" y="3719076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ÓDIO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71349" y="2834342"/>
            <a:ext cx="1527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VAIDADE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95565" y="5661248"/>
            <a:ext cx="1709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ORGULHO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059832" y="3697868"/>
            <a:ext cx="2348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DIFICULDADES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055670" y="4705760"/>
            <a:ext cx="2332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MÁ  VONTADE</a:t>
            </a:r>
            <a:endParaRPr lang="pt-BR" sz="28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3568" y="2852936"/>
            <a:ext cx="1424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PERDÃO</a:t>
            </a:r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15980" y="4725144"/>
            <a:ext cx="1768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PACIÊNCIA</a:t>
            </a:r>
            <a:endParaRPr lang="pt-BR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004266" y="2847081"/>
            <a:ext cx="172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CARIDADE</a:t>
            </a:r>
            <a:endParaRPr lang="pt-BR" sz="28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380312" y="2834342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AMOR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228184" y="3719076"/>
            <a:ext cx="2043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HUMILDADE</a:t>
            </a:r>
            <a:endParaRPr lang="pt-BR" sz="28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467480" y="5661248"/>
            <a:ext cx="228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PRECONCEITO</a:t>
            </a:r>
            <a:endParaRPr lang="pt-BR" sz="28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389617" y="5661248"/>
            <a:ext cx="1600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AMIZADE</a:t>
            </a:r>
            <a:endParaRPr lang="pt-BR" sz="2800" b="1" dirty="0"/>
          </a:p>
        </p:txBody>
      </p:sp>
      <p:sp>
        <p:nvSpPr>
          <p:cNvPr id="18" name="Quadro 17"/>
          <p:cNvSpPr/>
          <p:nvPr/>
        </p:nvSpPr>
        <p:spPr>
          <a:xfrm>
            <a:off x="2871349" y="2834342"/>
            <a:ext cx="1527726" cy="535959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>
            <a:off x="836386" y="3697868"/>
            <a:ext cx="990977" cy="595228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Quadro 22"/>
          <p:cNvSpPr/>
          <p:nvPr/>
        </p:nvSpPr>
        <p:spPr>
          <a:xfrm>
            <a:off x="3059832" y="3719076"/>
            <a:ext cx="2348015" cy="574020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Quadro 23"/>
          <p:cNvSpPr/>
          <p:nvPr/>
        </p:nvSpPr>
        <p:spPr>
          <a:xfrm>
            <a:off x="3356507" y="4725144"/>
            <a:ext cx="1633997" cy="523220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Quadro 25"/>
          <p:cNvSpPr/>
          <p:nvPr/>
        </p:nvSpPr>
        <p:spPr>
          <a:xfrm>
            <a:off x="6055670" y="4705760"/>
            <a:ext cx="2332754" cy="667456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Quadro 26"/>
          <p:cNvSpPr/>
          <p:nvPr/>
        </p:nvSpPr>
        <p:spPr>
          <a:xfrm>
            <a:off x="715980" y="5661248"/>
            <a:ext cx="1789092" cy="648072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Quadro 27"/>
          <p:cNvSpPr/>
          <p:nvPr/>
        </p:nvSpPr>
        <p:spPr>
          <a:xfrm>
            <a:off x="6372200" y="5661248"/>
            <a:ext cx="2381612" cy="648072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07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346</Words>
  <Application>Microsoft Office PowerPoint</Application>
  <PresentationFormat>Apresentação no Ecrã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25</cp:revision>
  <dcterms:created xsi:type="dcterms:W3CDTF">2017-06-01T01:32:27Z</dcterms:created>
  <dcterms:modified xsi:type="dcterms:W3CDTF">2018-09-20T22:20:01Z</dcterms:modified>
</cp:coreProperties>
</file>