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4" r:id="rId3"/>
    <p:sldId id="275" r:id="rId4"/>
    <p:sldId id="276" r:id="rId5"/>
    <p:sldId id="277" r:id="rId6"/>
    <p:sldId id="278" r:id="rId7"/>
    <p:sldId id="267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8438" y="3347890"/>
            <a:ext cx="4572000" cy="3500438"/>
          </a:xfrm>
          <a:prstGeom prst="rect">
            <a:avLst/>
          </a:prstGeom>
          <a:noFill/>
        </p:spPr>
      </p:pic>
      <p:pic>
        <p:nvPicPr>
          <p:cNvPr id="1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8438" y="-71438"/>
            <a:ext cx="4572000" cy="3500438"/>
          </a:xfrm>
          <a:prstGeom prst="rect">
            <a:avLst/>
          </a:prstGeom>
          <a:noFill/>
        </p:spPr>
      </p:pic>
      <p:pic>
        <p:nvPicPr>
          <p:cNvPr id="1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0762"/>
            <a:ext cx="4572000" cy="3500438"/>
          </a:xfrm>
          <a:prstGeom prst="rect">
            <a:avLst/>
          </a:prstGeom>
          <a:noFill/>
        </p:spPr>
      </p:pic>
      <p:pic>
        <p:nvPicPr>
          <p:cNvPr id="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4572000" cy="3500438"/>
          </a:xfrm>
          <a:prstGeom prst="rect">
            <a:avLst/>
          </a:prstGeom>
          <a:noFill/>
        </p:spPr>
      </p:pic>
      <p:pic>
        <p:nvPicPr>
          <p:cNvPr id="18" name="Picture 2" descr="C:\Users\AlphaNet\Desktop\campo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3" y="216000"/>
            <a:ext cx="8568000" cy="6426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0243" name="Picture 1" descr="C:\Users\Usuário\Downloads\bonequinh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63421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Borboletas, Borboleta Vermelha, Borboleta Verde, Rox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1" t="11818" r="44118" b="44090"/>
          <a:stretch>
            <a:fillRect/>
          </a:stretch>
        </p:blipFill>
        <p:spPr bwMode="auto">
          <a:xfrm>
            <a:off x="10144130" y="777971"/>
            <a:ext cx="214347" cy="21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Borboletas, Borboleta Vermelha, Borboleta Verde, Rox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625" r="52731"/>
          <a:stretch>
            <a:fillRect/>
          </a:stretch>
        </p:blipFill>
        <p:spPr bwMode="auto">
          <a:xfrm>
            <a:off x="10029601" y="3706909"/>
            <a:ext cx="222002" cy="21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Borboletas, Borboleta Vermelha, Borboleta Verde, Rox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579" t="46848" b="9062"/>
          <a:stretch>
            <a:fillRect/>
          </a:stretch>
        </p:blipFill>
        <p:spPr bwMode="auto">
          <a:xfrm>
            <a:off x="5429255" y="7207346"/>
            <a:ext cx="214347" cy="21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lphaNet\Desktop\windmill-304201__3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14" y="1921512"/>
            <a:ext cx="1457801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5536" y="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40333" y="1538793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18 </a:t>
            </a:r>
          </a:p>
        </p:txBody>
      </p:sp>
      <p:sp>
        <p:nvSpPr>
          <p:cNvPr id="4" name="Retângulo 3"/>
          <p:cNvSpPr/>
          <p:nvPr/>
        </p:nvSpPr>
        <p:spPr>
          <a:xfrm>
            <a:off x="431540" y="573509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MUITOS  OS  CHAMADOS  E  POUCOS  OS  ESCOLHIDOS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635896" y="2455338"/>
            <a:ext cx="53578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MUITO  SE  PEDIRÁ  ÀQUELE</a:t>
            </a:r>
          </a:p>
          <a:p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QUE  MUITO  RECEBEU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7706" y="450912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6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DAR-SE-À  ÀQUELE           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TEM</a:t>
            </a:r>
            <a:endParaRPr lang="pt-BR" sz="2600" dirty="0"/>
          </a:p>
        </p:txBody>
      </p:sp>
    </p:spTree>
    <p:extLst>
      <p:ext uri="{BB962C8B-B14F-4D97-AF65-F5344CB8AC3E}">
        <p14:creationId xmlns="" xmlns:p14="http://schemas.microsoft.com/office/powerpoint/2010/main" val="254013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39685E-6 L -0.31042 0.039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1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0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89 -0.06134 L -0.58073 -0.282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1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6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56 0.15625 L -0.17309 -0.521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338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58" y="214290"/>
            <a:ext cx="9144000" cy="6429420"/>
          </a:xfrm>
          <a:prstGeom prst="rect">
            <a:avLst/>
          </a:prstGeom>
          <a:noFill/>
        </p:spPr>
      </p:pic>
      <p:pic>
        <p:nvPicPr>
          <p:cNvPr id="1026" name="Picture 2" descr="Menino, Lendo, Livro, Sol, Relaxamento, Leitura, L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010525" cy="5951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53892" y="46365"/>
            <a:ext cx="4704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ENSINAMENTO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04" y="5443381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MAS,  AQUELE  QUE  </a:t>
            </a:r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SOUBER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VONTADE  E  FIZER  COISAS  DIGNAS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CASTIGO,  MENOS  PUNIDO  SERÁ.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0491" y="562804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  SE  PEDIRÁ  ÀQUELE  A  QUEM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  SE  HOUVER  DADO.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98433" y="5443381"/>
            <a:ext cx="8815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SERVO  QUE  </a:t>
            </a:r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SOUBER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DA  VONTADE  DO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  AMO  E  NÃO  FIZER  O  QUE  ELE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QUEIRA,  SERÁ  RUDEMENTE  CASTIGADO.</a:t>
            </a:r>
          </a:p>
        </p:txBody>
      </p:sp>
    </p:spTree>
    <p:extLst>
      <p:ext uri="{BB962C8B-B14F-4D97-AF65-F5344CB8AC3E}">
        <p14:creationId xmlns="" xmlns:p14="http://schemas.microsoft.com/office/powerpoint/2010/main" val="373756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58" y="214290"/>
            <a:ext cx="9144000" cy="6429420"/>
          </a:xfrm>
          <a:prstGeom prst="rect">
            <a:avLst/>
          </a:prstGeom>
          <a:noFill/>
        </p:spPr>
      </p:pic>
      <p:pic>
        <p:nvPicPr>
          <p:cNvPr id="2050" name="Picture 2" descr="Acesso, Muitos, Mãos, Pedido De Ajuda, Deman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9144000" cy="5904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sultoria, Saúde Mental, Saúde, Ment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58" y="2284821"/>
            <a:ext cx="3816000" cy="286410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463381" y="102150"/>
            <a:ext cx="4288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4" y="581271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“MUITO  SE  PEDIRÁ  ÀQUELE  QUE</a:t>
            </a:r>
          </a:p>
          <a:p>
            <a:pPr algn="ctr"/>
            <a:r>
              <a:rPr lang="pt-BR" sz="24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  RECEBEU.”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7291" y="5565433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RECEBEMOS  DE  DEUS,  EM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TERMOS  DE  CONHECIMENTO  E  BENS  MATERIAIS,  DEVEM  SER  UTILIZADOS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SEGUNDO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ÀS  SUAS  LEIS.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79" y="5565432"/>
            <a:ext cx="8820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PERANTE  ÀS  LEIS  DIVINAS,  A  RESPONSABILIDADE  DOS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NOSSOS  ATOS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PROPORCIONAL  AO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CONHECIMENTO  QUE  POSSUÍMOS.</a:t>
            </a:r>
          </a:p>
        </p:txBody>
      </p:sp>
    </p:spTree>
    <p:extLst>
      <p:ext uri="{BB962C8B-B14F-4D97-AF65-F5344CB8AC3E}">
        <p14:creationId xmlns="" xmlns:p14="http://schemas.microsoft.com/office/powerpoint/2010/main" val="585178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58" y="214290"/>
            <a:ext cx="9144000" cy="6429420"/>
          </a:xfrm>
          <a:prstGeom prst="rect">
            <a:avLst/>
          </a:prstGeom>
          <a:noFill/>
        </p:spPr>
      </p:pic>
      <p:pic>
        <p:nvPicPr>
          <p:cNvPr id="7" name="Picture 4" descr="Oração, Homem Orando, Ilustração, Religioso, Silhue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883"/>
            <a:ext cx="9144000" cy="5373216"/>
          </a:xfrm>
          <a:prstGeom prst="rect">
            <a:avLst/>
          </a:prstGeom>
          <a:noFill/>
          <a:effectLst>
            <a:glow rad="127000">
              <a:schemeClr val="tx1"/>
            </a:glow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337" y="212012"/>
            <a:ext cx="9108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ENSINOS  </a:t>
            </a:r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  ESPÍRITOS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427984" y="340693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MULTIPLICAM  O  NÚMERO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CHAMADOS.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83968" y="28529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  FÉ  RACIOCINADA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FACULTAM, MULTIPLICARÃO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NÚMERO  DOS  ESCOLHIDOS.</a:t>
            </a:r>
          </a:p>
        </p:txBody>
      </p:sp>
    </p:spTree>
    <p:extLst>
      <p:ext uri="{BB962C8B-B14F-4D97-AF65-F5344CB8AC3E}">
        <p14:creationId xmlns="" xmlns:p14="http://schemas.microsoft.com/office/powerpoint/2010/main" val="585178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58" y="214290"/>
            <a:ext cx="9144000" cy="6429420"/>
          </a:xfrm>
          <a:prstGeom prst="rect">
            <a:avLst/>
          </a:prstGeom>
          <a:noFill/>
        </p:spPr>
      </p:pic>
      <p:pic>
        <p:nvPicPr>
          <p:cNvPr id="7" name="Picture 4" descr="Multiplicação Do Pão, Altar, Escultura, Jesus, Cris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9" y="806904"/>
            <a:ext cx="8568000" cy="5718439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3608" y="222129"/>
            <a:ext cx="7503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ORIENTAÇÃO  AOS  DISCÍPULOS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59832" y="6156012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Marcos,  4:24  a  25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6675" y="4955683"/>
            <a:ext cx="8450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PORQUE  USARÃO  PARA  CONVOSCO  DA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MESMA  MEDIDA  DE  QUE  VOS  HOUVERDES  SERVIDO  PARA  MEDIR  OS  OUTROS.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87043" y="5140348"/>
            <a:ext cx="8329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POIS,  AO  QUE  JÁ  TEM,  DAR-SE-Á,  E,  AO  QUE  NÃO  TEM,  ATÉ  O  QUE  TEM  SE  LHE  TIRARÁ.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07158" y="532501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TENDE  CUIDADO  COM  O  QUE  OUVIS.</a:t>
            </a:r>
          </a:p>
        </p:txBody>
      </p:sp>
    </p:spTree>
    <p:extLst>
      <p:ext uri="{BB962C8B-B14F-4D97-AF65-F5344CB8AC3E}">
        <p14:creationId xmlns="" xmlns:p14="http://schemas.microsoft.com/office/powerpoint/2010/main" val="630315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58" y="214290"/>
            <a:ext cx="9144000" cy="6429420"/>
          </a:xfrm>
          <a:prstGeom prst="rect">
            <a:avLst/>
          </a:prstGeom>
          <a:noFill/>
        </p:spPr>
      </p:pic>
      <p:pic>
        <p:nvPicPr>
          <p:cNvPr id="3074" name="Picture 2" descr="Desenhos Animados, Paisagem, Low Poly, Planet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8" y="1054798"/>
            <a:ext cx="9193096" cy="5581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mem, Casais, Masculino E Feminino, Médico, Trabalh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22760"/>
            <a:ext cx="5143500" cy="5353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03784" y="1427053"/>
            <a:ext cx="1341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  VAMOS </a:t>
            </a:r>
            <a:br>
              <a:rPr lang="pt-BR" b="1" dirty="0" smtClean="0"/>
            </a:br>
            <a:r>
              <a:rPr lang="pt-BR" b="1" dirty="0" smtClean="0"/>
              <a:t>     AO</a:t>
            </a:r>
          </a:p>
          <a:p>
            <a:r>
              <a:rPr lang="pt-BR" b="1" dirty="0" smtClean="0"/>
              <a:t>TRABALHO?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407446" y="1452563"/>
            <a:ext cx="975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  SIM,</a:t>
            </a:r>
          </a:p>
          <a:p>
            <a:r>
              <a:rPr lang="pt-BR" b="1" dirty="0" smtClean="0"/>
              <a:t>VAMOS.</a:t>
            </a:r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>
            <a:off x="2863330" y="116632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000" dirty="0"/>
          </a:p>
        </p:txBody>
      </p:sp>
      <p:sp>
        <p:nvSpPr>
          <p:cNvPr id="6" name="Retângulo 5"/>
          <p:cNvSpPr/>
          <p:nvPr/>
        </p:nvSpPr>
        <p:spPr>
          <a:xfrm>
            <a:off x="1779700" y="737985"/>
            <a:ext cx="5655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ÂNIMO  TRABALHADORES!</a:t>
            </a:r>
          </a:p>
        </p:txBody>
      </p:sp>
      <p:sp>
        <p:nvSpPr>
          <p:cNvPr id="9" name="Retângulo 8"/>
          <p:cNvSpPr/>
          <p:nvPr/>
        </p:nvSpPr>
        <p:spPr>
          <a:xfrm>
            <a:off x="163795" y="5074049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SEMEAI  A  BOA  SEMENTE  QUE  O  SENHOR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VOS  CONFIA  E  O  ORVALHO  DO  AMOR  LHE  FARÁ  PRODUZIR  FRUTOS  DE  CARIDADE.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15421" y="525871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LAVRAI  OS  VOSSOS  CORAÇÕES  COM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ENSINAMENTOS  ESPIRITUAIS;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495216" y="6274378"/>
            <a:ext cx="3856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  Amigo  -  Bordéus,  1862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 rot="19299140">
            <a:off x="173093" y="1671245"/>
            <a:ext cx="194957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APELO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315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0" grpId="1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066" y="-256122"/>
            <a:ext cx="9538594" cy="7285522"/>
          </a:xfrm>
          <a:prstGeom prst="rect">
            <a:avLst/>
          </a:prstGeom>
          <a:noFill/>
        </p:spPr>
      </p:pic>
      <p:pic>
        <p:nvPicPr>
          <p:cNvPr id="21" name="Picture 2" descr="Sistema, Rede, Notícias, Conexão, Conect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9" y="1362062"/>
            <a:ext cx="8712000" cy="535911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</p:pic>
      <p:pic>
        <p:nvPicPr>
          <p:cNvPr id="1032" name="Picture 8" descr="Abraço, Tristeza, Conforto, Luto, Tris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3" y="2792880"/>
            <a:ext cx="1260000" cy="945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ças Do Puzzle, Mix, Mãos, Puzz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670" y="1632612"/>
            <a:ext cx="1296000" cy="884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atal, Postais, Carimbo, Pomba, Pássar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21" y="4736212"/>
            <a:ext cx="1800201" cy="118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mor, Sentimento, Dia Dos Namorad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12" y="2425699"/>
            <a:ext cx="1260000" cy="126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ração, Rezar, Igreja, Cristianism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4" y="4615397"/>
            <a:ext cx="1800000" cy="180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909372" y="49608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74378" y="-146405"/>
            <a:ext cx="9293361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0985" y="0"/>
            <a:ext cx="8208912" cy="764704"/>
          </a:xfrm>
          <a:prstGeom prst="rect">
            <a:avLst/>
          </a:prstGeom>
        </p:spPr>
        <p:txBody>
          <a:bodyPr wrap="square">
            <a:prstTxWarp prst="textCanDown">
              <a:avLst>
                <a:gd name="adj" fmla="val 18766"/>
              </a:avLst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4680174" y="-4635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987022" y="1263815"/>
            <a:ext cx="2231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649762" y="5515398"/>
            <a:ext cx="243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284970" y="1599511"/>
            <a:ext cx="117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CARIDADE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426562" y="1539626"/>
            <a:ext cx="130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  </a:t>
            </a:r>
            <a:r>
              <a:rPr lang="pt-BR" b="1" dirty="0" smtClean="0">
                <a:solidFill>
                  <a:srgbClr val="C00000"/>
                </a:solidFill>
              </a:rPr>
              <a:t>PACIÊNCIA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583447" y="2802601"/>
            <a:ext cx="1071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PERDÃO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236295" y="2382883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AMOR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019689" y="4129884"/>
            <a:ext cx="1440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pt-BR" sz="2400" b="1" dirty="0" smtClean="0">
                <a:solidFill>
                  <a:srgbClr val="C00000"/>
                </a:solidFill>
              </a:rPr>
              <a:t>  ORAÇÃO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111672" y="4199898"/>
            <a:ext cx="1005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b="1" dirty="0" smtClean="0">
              <a:solidFill>
                <a:srgbClr val="C00000"/>
              </a:solidFill>
            </a:endParaRPr>
          </a:p>
          <a:p>
            <a:r>
              <a:rPr lang="pt-BR" sz="2400" b="1" dirty="0">
                <a:solidFill>
                  <a:srgbClr val="C00000"/>
                </a:solidFill>
              </a:rPr>
              <a:t> </a:t>
            </a:r>
            <a:r>
              <a:rPr lang="pt-BR" sz="2400" b="1" dirty="0" smtClean="0">
                <a:solidFill>
                  <a:srgbClr val="C00000"/>
                </a:solidFill>
              </a:rPr>
              <a:t>    PAZ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199330" y="3002656"/>
            <a:ext cx="1980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  SEJA  UM</a:t>
            </a:r>
          </a:p>
          <a:p>
            <a:r>
              <a:rPr lang="pt-BR" sz="2800" b="1" dirty="0" smtClean="0">
                <a:solidFill>
                  <a:srgbClr val="C00000"/>
                </a:solidFill>
              </a:rPr>
              <a:t>ESCOLHIDO 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73542" y="914244"/>
            <a:ext cx="7942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OBSERVE  OS  DESENHOS  E  DESCUBRA  ALGUMAS  VIRTUDES  QUE  TEMOS  QUE</a:t>
            </a:r>
          </a:p>
          <a:p>
            <a:r>
              <a:rPr lang="pt-BR" b="1" dirty="0" smtClean="0"/>
              <a:t>                          PRATICAR  PARA  SERMOS  UM  ESCOLHIDO :</a:t>
            </a:r>
            <a:endParaRPr lang="pt-BR" b="1" dirty="0"/>
          </a:p>
        </p:txBody>
      </p:sp>
      <p:pic>
        <p:nvPicPr>
          <p:cNvPr id="1028" name="Picture 4" descr="Caridade, Ajuda, Pobre, Triste, Pessoa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7" y="1314544"/>
            <a:ext cx="1476000" cy="1530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eta para a direita 27"/>
          <p:cNvSpPr/>
          <p:nvPr/>
        </p:nvSpPr>
        <p:spPr>
          <a:xfrm>
            <a:off x="1768935" y="1641559"/>
            <a:ext cx="486655" cy="285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297</Words>
  <Application>Microsoft Office PowerPoint</Application>
  <PresentationFormat>Apresentação no Ecrã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117</cp:revision>
  <dcterms:created xsi:type="dcterms:W3CDTF">2015-10-10T00:39:56Z</dcterms:created>
  <dcterms:modified xsi:type="dcterms:W3CDTF">2019-03-06T16:40:20Z</dcterms:modified>
</cp:coreProperties>
</file>