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4" r:id="rId3"/>
    <p:sldId id="275" r:id="rId4"/>
    <p:sldId id="276" r:id="rId5"/>
    <p:sldId id="277" r:id="rId6"/>
    <p:sldId id="278" r:id="rId7"/>
    <p:sldId id="267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30140"/>
            <a:ext cx="4572000" cy="3500438"/>
          </a:xfrm>
          <a:prstGeom prst="rect">
            <a:avLst/>
          </a:prstGeom>
          <a:noFill/>
        </p:spPr>
      </p:pic>
      <p:pic>
        <p:nvPicPr>
          <p:cNvPr id="16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6322" y="0"/>
            <a:ext cx="4572000" cy="3500438"/>
          </a:xfrm>
          <a:prstGeom prst="rect">
            <a:avLst/>
          </a:prstGeom>
          <a:noFill/>
        </p:spPr>
      </p:pic>
      <p:pic>
        <p:nvPicPr>
          <p:cNvPr id="17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2" y="3429000"/>
            <a:ext cx="4572000" cy="3500438"/>
          </a:xfrm>
          <a:prstGeom prst="rect">
            <a:avLst/>
          </a:prstGeom>
          <a:noFill/>
        </p:spPr>
      </p:pic>
      <p:pic>
        <p:nvPicPr>
          <p:cNvPr id="14" name="Picture 3" descr="I:\Minhas imagens\Montagens\Material para Scrytbook\Para Projeções e scripybook\ALS_SYTYCD_Daisy May\ALS_Daisy May_Paper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01" y="0"/>
            <a:ext cx="4572000" cy="3500438"/>
          </a:xfrm>
          <a:prstGeom prst="rect">
            <a:avLst/>
          </a:prstGeom>
          <a:noFill/>
        </p:spPr>
      </p:pic>
      <p:pic>
        <p:nvPicPr>
          <p:cNvPr id="18" name="Picture 2" descr="C:\Users\AlphaNet\Desktop\campo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173" y="216000"/>
            <a:ext cx="8568000" cy="6426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10243" name="Picture 1" descr="C:\Users\Usuário\Downloads\bonequinh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4836" y="3668807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Borboletas, Borboleta Vermelha, Borboleta Verde, Rox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11818" r="44118" b="44090"/>
          <a:stretch>
            <a:fillRect/>
          </a:stretch>
        </p:blipFill>
        <p:spPr bwMode="auto">
          <a:xfrm>
            <a:off x="9858412" y="2143116"/>
            <a:ext cx="285752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Borboletas, Borboleta Vermelha, Borboleta Verde, Rox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25" r="52731"/>
          <a:stretch>
            <a:fillRect/>
          </a:stretch>
        </p:blipFill>
        <p:spPr bwMode="auto">
          <a:xfrm>
            <a:off x="9501222" y="5214950"/>
            <a:ext cx="285752" cy="27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Borboletas, Borboleta Vermelha, Borboleta Verde, Rox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79" t="46848" b="9062"/>
          <a:stretch>
            <a:fillRect/>
          </a:stretch>
        </p:blipFill>
        <p:spPr bwMode="auto">
          <a:xfrm flipH="1">
            <a:off x="4750595" y="7215214"/>
            <a:ext cx="214314" cy="21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lphaNet\Desktop\windmill-304201__3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945" y="1882125"/>
            <a:ext cx="1457802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6458" y="13742"/>
            <a:ext cx="82453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892187" y="1412776"/>
            <a:ext cx="2719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18 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6458" y="552293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MUITOS  OS  CHAMADOS  E  POUCOS  OS  ESCOLHIDOS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064883" y="2248216"/>
            <a:ext cx="5725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NEM  TODOS  OS  QUE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DIZEM:  SENHOR!  SENHOR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ENTRARAM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REINO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CÉUS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10488" y="4334715"/>
            <a:ext cx="5623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PELAS  SUAS  OBRAS  QUE </a:t>
            </a:r>
          </a:p>
          <a:p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RECONHECE  UM  CRISTÃO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8067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39685E-6 L -0.31042 0.039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1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0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39 -0.06893 L -0.53923 -0.2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1" y="-11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6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19 0.08148 L -0.12552 -0.677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37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282827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2000" dirty="0"/>
          </a:p>
        </p:txBody>
      </p:sp>
      <p:pic>
        <p:nvPicPr>
          <p:cNvPr id="1026" name="Picture 2" descr="Pilha, Rochas, Sujeira, Áspero, Cascalho, Construç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41781"/>
            <a:ext cx="6264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nício, Torres, Torre, Casa De Pedra, Fanta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5652000" cy="423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187624" y="229902"/>
            <a:ext cx="6950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EXEMPLO  DADO  POR  JESUS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409625" y="6273806"/>
            <a:ext cx="450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Mateus,  7: 24  a  27;  Lucas,  6:46  a  49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43508" y="5442809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CAIU  A  CHUVA,  OS  RIOS  TRANSBORDARAM,  OS  VENTOS  SOPRARAM,  ELA  NÃO  RUIU.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8060" y="4723118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OUVE  AS  MINHAS  PALAVRAS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AS  PRATICA,  SERÁ  COMPARADO  A  UM  HOMEM  PRUDENTE  QUE  CONSTRUIU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SUA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CASA  SOBRE  A  ROCHA.</a:t>
            </a:r>
          </a:p>
        </p:txBody>
      </p:sp>
    </p:spTree>
    <p:extLst>
      <p:ext uri="{BB962C8B-B14F-4D97-AF65-F5344CB8AC3E}">
        <p14:creationId xmlns:p14="http://schemas.microsoft.com/office/powerpoint/2010/main" xmlns="" val="319715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stelo, Pavilhão, Areia, Pá, Tor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81" y="447904"/>
            <a:ext cx="8892000" cy="599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tickman, Stick Figure, Matchstick Homem, Chorar, Hom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549" y="402026"/>
            <a:ext cx="2088000" cy="417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7504" y="282827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2000" dirty="0"/>
          </a:p>
        </p:txBody>
      </p:sp>
      <p:sp>
        <p:nvSpPr>
          <p:cNvPr id="2" name="Retângulo 1"/>
          <p:cNvSpPr/>
          <p:nvPr/>
        </p:nvSpPr>
        <p:spPr>
          <a:xfrm>
            <a:off x="539552" y="522920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A  CHUVA  CAIU,  OS  RIOS  TRANSBORDARAM,  OS  VENTOS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SOPRARAM,  ELA  FOI  DERRUBADA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132913" y="485311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AQUELE  QUE  OUVE  AS  MINHAS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PALAVRAS  E  NÃO  AS  PRATICA,  SE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ASSEMELHA  A  UM  HOMEM  INSENSATO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CONSTRUIU  SUA  CASA  NA  AREIA.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51832" y="5470985"/>
            <a:ext cx="500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GRANDE  FOI  A  SUA  RUÍNA!</a:t>
            </a:r>
          </a:p>
        </p:txBody>
      </p:sp>
      <p:pic>
        <p:nvPicPr>
          <p:cNvPr id="15" name="Picture 6" descr="Triste, Chorando, Stickman, Stick 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8025"/>
            <a:ext cx="2232000" cy="44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282827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2000" dirty="0"/>
          </a:p>
        </p:txBody>
      </p:sp>
      <p:sp>
        <p:nvSpPr>
          <p:cNvPr id="2" name="Retângulo 1"/>
          <p:cNvSpPr/>
          <p:nvPr/>
        </p:nvSpPr>
        <p:spPr>
          <a:xfrm>
            <a:off x="231897" y="231357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  ENTRAR  NO  REINO  DOS  CÉUS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64045" y="754577"/>
            <a:ext cx="2844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BASTA:</a:t>
            </a:r>
          </a:p>
        </p:txBody>
      </p:sp>
      <p:pic>
        <p:nvPicPr>
          <p:cNvPr id="10" name="Picture 2" descr="Alto Falante, Homem, Menino, Exploração, Fala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22885"/>
            <a:ext cx="4680000" cy="453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uperação, Vitória, Força, Determinação, Atitu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6906" y="4076644"/>
            <a:ext cx="3780000" cy="25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286000" y="1343912"/>
            <a:ext cx="4262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DIZER  SENHOR!  SENHOR</a:t>
            </a: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6" name="Retângulo 5"/>
          <p:cNvSpPr/>
          <p:nvPr/>
        </p:nvSpPr>
        <p:spPr>
          <a:xfrm>
            <a:off x="2291609" y="1343912"/>
            <a:ext cx="4251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EM  NOME  DE  JESUS:</a:t>
            </a:r>
          </a:p>
        </p:txBody>
      </p:sp>
      <p:sp>
        <p:nvSpPr>
          <p:cNvPr id="7" name="Retângulo 6"/>
          <p:cNvSpPr/>
          <p:nvPr/>
        </p:nvSpPr>
        <p:spPr>
          <a:xfrm>
            <a:off x="5992537" y="2455695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EXPULSAR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MAUS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6565358" y="2735938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ENSINAR</a:t>
            </a:r>
          </a:p>
        </p:txBody>
      </p:sp>
      <p:sp>
        <p:nvSpPr>
          <p:cNvPr id="9" name="Retângulo 8"/>
          <p:cNvSpPr/>
          <p:nvPr/>
        </p:nvSpPr>
        <p:spPr>
          <a:xfrm>
            <a:off x="5874826" y="2612680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FAZER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MILAGRES</a:t>
            </a:r>
          </a:p>
        </p:txBody>
      </p:sp>
    </p:spTree>
    <p:extLst>
      <p:ext uri="{BB962C8B-B14F-4D97-AF65-F5344CB8AC3E}">
        <p14:creationId xmlns:p14="http://schemas.microsoft.com/office/powerpoint/2010/main" xmlns="" val="22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  <p:bldP spid="6" grpId="0"/>
      <p:bldP spid="7" grpId="0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282827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2000" dirty="0"/>
          </a:p>
        </p:txBody>
      </p:sp>
      <p:pic>
        <p:nvPicPr>
          <p:cNvPr id="8" name="Picture 2" descr="Aquarela, Pintura, Tinta, Efeito, Texturizada, Árv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552728" cy="573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30251" y="21429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EXEMPLO  UTILIZADO  POR  JESUS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259743" y="5716706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 ÁRVORE  BOA  NÃO  PODE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  MAUS  FRUTOS;</a:t>
            </a:r>
          </a:p>
        </p:txBody>
      </p:sp>
    </p:spTree>
    <p:extLst>
      <p:ext uri="{BB962C8B-B14F-4D97-AF65-F5344CB8AC3E}">
        <p14:creationId xmlns:p14="http://schemas.microsoft.com/office/powerpoint/2010/main" xmlns="" val="201476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282827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2000" dirty="0"/>
          </a:p>
        </p:txBody>
      </p:sp>
      <p:pic>
        <p:nvPicPr>
          <p:cNvPr id="8" name="Picture 2" descr="Terra, Globo, Mundo, Digital, Coração, Am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185" y="1709397"/>
            <a:ext cx="2988000" cy="493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enino, Criança, Personagens De Quadrinhos, Pai, Filh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4032" y="2659710"/>
            <a:ext cx="5580000" cy="412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34311" y="10770"/>
            <a:ext cx="3488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000" dirty="0"/>
          </a:p>
        </p:txBody>
      </p:sp>
      <p:sp>
        <p:nvSpPr>
          <p:cNvPr id="4" name="Retângulo 3"/>
          <p:cNvSpPr/>
          <p:nvPr/>
        </p:nvSpPr>
        <p:spPr>
          <a:xfrm>
            <a:off x="132002" y="718656"/>
            <a:ext cx="8660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FRUTOS  DA  ÁRVORE  DO  CRISTIANISMO</a:t>
            </a:r>
          </a:p>
        </p:txBody>
      </p:sp>
      <p:sp>
        <p:nvSpPr>
          <p:cNvPr id="5" name="Retângulo 4"/>
          <p:cNvSpPr/>
          <p:nvPr/>
        </p:nvSpPr>
        <p:spPr>
          <a:xfrm>
            <a:off x="3402547" y="5532040"/>
            <a:ext cx="2119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ESPERANÇA</a:t>
            </a:r>
          </a:p>
        </p:txBody>
      </p:sp>
      <p:sp>
        <p:nvSpPr>
          <p:cNvPr id="6" name="Retângulo 5"/>
          <p:cNvSpPr/>
          <p:nvPr/>
        </p:nvSpPr>
        <p:spPr>
          <a:xfrm>
            <a:off x="3818317" y="5532040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39294" y="5532040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FÉ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733579" y="5532039"/>
            <a:ext cx="3238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DÃO  PARA  TODOS!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572000" y="2214554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AR BLANCA" pitchFamily="2" charset="0"/>
              </a:rPr>
              <a:t>Minha família</a:t>
            </a:r>
            <a:endParaRPr lang="pt-BR" sz="3200" dirty="0">
              <a:latin typeface="AR BLAN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76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  <p:bldP spid="6" grpId="0"/>
      <p:bldP spid="6" grpId="1"/>
      <p:bldP spid="7" grpId="0"/>
      <p:bldP spid="7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214066" y="-256122"/>
            <a:ext cx="9538593" cy="7285522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-74378" y="-146405"/>
            <a:ext cx="9293361" cy="107721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909372" y="49608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0985" y="0"/>
            <a:ext cx="8208912" cy="764704"/>
          </a:xfrm>
          <a:prstGeom prst="rect">
            <a:avLst/>
          </a:prstGeom>
        </p:spPr>
        <p:txBody>
          <a:bodyPr wrap="square">
            <a:prstTxWarp prst="textCanDown">
              <a:avLst>
                <a:gd name="adj" fmla="val 18766"/>
              </a:avLst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lphaNet\Desktop\Imagem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302" y="1765321"/>
            <a:ext cx="7200000" cy="509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957223"/>
            <a:ext cx="8569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Siga o labirinto e descubra qual destas crianças está sendo sincera</a:t>
            </a:r>
          </a:p>
          <a:p>
            <a:r>
              <a:rPr lang="pt-BR" sz="2400" b="1" dirty="0" smtClean="0"/>
              <a:t>                            e poderá entrar no Reino dos Céus </a:t>
            </a:r>
            <a:endParaRPr lang="pt-BR" sz="2400" b="1" dirty="0"/>
          </a:p>
        </p:txBody>
      </p:sp>
      <p:pic>
        <p:nvPicPr>
          <p:cNvPr id="1030" name="Picture 6" descr="Menina, Crianças, Criança, Pré-Escol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95100"/>
            <a:ext cx="684000" cy="96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enino, Desenhos Animados, Crianç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45547"/>
            <a:ext cx="756000" cy="151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rianças, Aquarela, Cena, Paí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648" y="3140969"/>
            <a:ext cx="493262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848578" y="3475747"/>
            <a:ext cx="1447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Reino dos Céus</a:t>
            </a:r>
            <a:endParaRPr lang="pt-BR" sz="1600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6588224" y="2666559"/>
            <a:ext cx="0" cy="6480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 flipV="1">
            <a:off x="5652120" y="3314631"/>
            <a:ext cx="936106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5652120" y="2852936"/>
            <a:ext cx="0" cy="5040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H="1">
            <a:off x="3275856" y="2852936"/>
            <a:ext cx="23762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275856" y="2852936"/>
            <a:ext cx="0" cy="51887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H="1">
            <a:off x="2231656" y="3356992"/>
            <a:ext cx="1044200" cy="148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5" name="Conector reto 6144"/>
          <p:cNvCxnSpPr/>
          <p:nvPr/>
        </p:nvCxnSpPr>
        <p:spPr>
          <a:xfrm>
            <a:off x="2231656" y="3356992"/>
            <a:ext cx="0" cy="13681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1" name="Conector reto 6150"/>
          <p:cNvCxnSpPr/>
          <p:nvPr/>
        </p:nvCxnSpPr>
        <p:spPr>
          <a:xfrm>
            <a:off x="2231656" y="4725144"/>
            <a:ext cx="12602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2" name="CaixaDeTexto 6161"/>
          <p:cNvSpPr txBox="1"/>
          <p:nvPr/>
        </p:nvSpPr>
        <p:spPr>
          <a:xfrm>
            <a:off x="1187624" y="191683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</a:t>
            </a:r>
            <a:endParaRPr lang="pt-BR" b="1" dirty="0"/>
          </a:p>
        </p:txBody>
      </p:sp>
      <p:sp>
        <p:nvSpPr>
          <p:cNvPr id="6163" name="CaixaDeTexto 6162"/>
          <p:cNvSpPr txBox="1"/>
          <p:nvPr/>
        </p:nvSpPr>
        <p:spPr>
          <a:xfrm>
            <a:off x="6752370" y="191683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B</a:t>
            </a:r>
            <a:endParaRPr lang="pt-BR" b="1" dirty="0"/>
          </a:p>
        </p:txBody>
      </p:sp>
      <p:sp>
        <p:nvSpPr>
          <p:cNvPr id="6164" name="CaixaDeTexto 6163"/>
          <p:cNvSpPr txBox="1"/>
          <p:nvPr/>
        </p:nvSpPr>
        <p:spPr>
          <a:xfrm>
            <a:off x="1249599" y="590154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</a:t>
            </a:r>
            <a:endParaRPr lang="pt-BR" b="1" dirty="0"/>
          </a:p>
        </p:txBody>
      </p:sp>
      <p:sp>
        <p:nvSpPr>
          <p:cNvPr id="6165" name="CaixaDeTexto 6164"/>
          <p:cNvSpPr txBox="1"/>
          <p:nvPr/>
        </p:nvSpPr>
        <p:spPr>
          <a:xfrm>
            <a:off x="6689732" y="581881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</a:t>
            </a:r>
            <a:endParaRPr lang="pt-BR" b="1" dirty="0"/>
          </a:p>
        </p:txBody>
      </p:sp>
      <p:pic>
        <p:nvPicPr>
          <p:cNvPr id="3074" name="Picture 2" descr="Emotiguy, Triste, Pensativo, Fa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985" y="1329590"/>
            <a:ext cx="2844000" cy="18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senhos Animad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40528"/>
            <a:ext cx="828000" cy="129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243</Words>
  <Application>Microsoft Office PowerPoint</Application>
  <PresentationFormat>Apresentação no Ecrã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115</cp:revision>
  <dcterms:created xsi:type="dcterms:W3CDTF">2015-10-10T00:39:56Z</dcterms:created>
  <dcterms:modified xsi:type="dcterms:W3CDTF">2019-03-06T16:39:23Z</dcterms:modified>
</cp:coreProperties>
</file>