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7" r:id="rId3"/>
    <p:sldId id="271" r:id="rId4"/>
    <p:sldId id="272" r:id="rId5"/>
    <p:sldId id="273" r:id="rId6"/>
    <p:sldId id="274" r:id="rId7"/>
    <p:sldId id="275" r:id="rId8"/>
    <p:sldId id="278" r:id="rId9"/>
    <p:sldId id="276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C3BB-5FFA-4264-BAE1-8E90385D006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7B76-72ED-4159-BA39-80ADA9E7E0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474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C3BB-5FFA-4264-BAE1-8E90385D006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7B76-72ED-4159-BA39-80ADA9E7E0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8591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C3BB-5FFA-4264-BAE1-8E90385D006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7B76-72ED-4159-BA39-80ADA9E7E0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5225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C3BB-5FFA-4264-BAE1-8E90385D006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7B76-72ED-4159-BA39-80ADA9E7E0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0087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C3BB-5FFA-4264-BAE1-8E90385D006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7B76-72ED-4159-BA39-80ADA9E7E0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530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C3BB-5FFA-4264-BAE1-8E90385D006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7B76-72ED-4159-BA39-80ADA9E7E0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0346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C3BB-5FFA-4264-BAE1-8E90385D006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7B76-72ED-4159-BA39-80ADA9E7E0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8056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C3BB-5FFA-4264-BAE1-8E90385D006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7B76-72ED-4159-BA39-80ADA9E7E0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895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C3BB-5FFA-4264-BAE1-8E90385D006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7B76-72ED-4159-BA39-80ADA9E7E0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0838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C3BB-5FFA-4264-BAE1-8E90385D006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7B76-72ED-4159-BA39-80ADA9E7E0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0506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C3BB-5FFA-4264-BAE1-8E90385D006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7B76-72ED-4159-BA39-80ADA9E7E0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0197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EC3BB-5FFA-4264-BAE1-8E90385D0060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7B76-72ED-4159-BA39-80ADA9E7E0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5413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2.wdp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572000" cy="3500438"/>
          </a:xfrm>
          <a:prstGeom prst="rect">
            <a:avLst/>
          </a:prstGeom>
          <a:noFill/>
        </p:spPr>
      </p:pic>
      <p:pic>
        <p:nvPicPr>
          <p:cNvPr id="11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173" y="6291"/>
            <a:ext cx="4572000" cy="3500438"/>
          </a:xfrm>
          <a:prstGeom prst="rect">
            <a:avLst/>
          </a:prstGeom>
          <a:noFill/>
        </p:spPr>
      </p:pic>
      <p:pic>
        <p:nvPicPr>
          <p:cNvPr id="1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56600"/>
            <a:ext cx="4572000" cy="3500438"/>
          </a:xfrm>
          <a:prstGeom prst="rect">
            <a:avLst/>
          </a:prstGeom>
          <a:noFill/>
        </p:spPr>
      </p:pic>
      <p:pic>
        <p:nvPicPr>
          <p:cNvPr id="1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1026" name="Picture 2" descr="C:\Users\AlphaNet\Desktop\campo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173" y="216000"/>
            <a:ext cx="8568000" cy="6426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0243" name="Picture 1" descr="C:\Users\Usuário\Downloads\bonequinh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768532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Borboletas, Borboleta Vermelha, Borboleta Verde, Rox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818" r="44118" b="44090"/>
          <a:stretch>
            <a:fillRect/>
          </a:stretch>
        </p:blipFill>
        <p:spPr bwMode="auto">
          <a:xfrm>
            <a:off x="9286875" y="1032412"/>
            <a:ext cx="296775" cy="29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Borboletas, Borboleta Vermelha, Borboleta Verde, Rox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25" r="52731"/>
          <a:stretch>
            <a:fillRect/>
          </a:stretch>
        </p:blipFill>
        <p:spPr bwMode="auto">
          <a:xfrm>
            <a:off x="9144001" y="3905518"/>
            <a:ext cx="285784" cy="27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Borboletas, Borboleta Vermelha, Borboleta Verde, Rox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79" t="46848" b="9062"/>
          <a:stretch>
            <a:fillRect/>
          </a:stretch>
        </p:blipFill>
        <p:spPr bwMode="auto">
          <a:xfrm>
            <a:off x="4572000" y="7461787"/>
            <a:ext cx="296775" cy="29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lphaNet\Desktop\windmill-304201__3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232" y="1988840"/>
            <a:ext cx="1440000" cy="138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88709" y="4462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894537" y="1756510"/>
            <a:ext cx="2719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18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40996" y="5740207"/>
            <a:ext cx="8418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MUITOS  OS  CHAMADOS  E  POUCOS  OS  ESCOLHIDOS</a:t>
            </a:r>
          </a:p>
        </p:txBody>
      </p:sp>
      <p:pic>
        <p:nvPicPr>
          <p:cNvPr id="16" name="Picture 3" descr="C:\Users\AlphaNet\Desktop\port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642" y="3782996"/>
            <a:ext cx="846886" cy="1860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4"/>
          <p:cNvSpPr/>
          <p:nvPr/>
        </p:nvSpPr>
        <p:spPr>
          <a:xfrm>
            <a:off x="433320" y="4414837"/>
            <a:ext cx="4178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A  PORTA  ESTREITA</a:t>
            </a:r>
          </a:p>
        </p:txBody>
      </p:sp>
    </p:spTree>
    <p:extLst>
      <p:ext uri="{BB962C8B-B14F-4D97-AF65-F5344CB8AC3E}">
        <p14:creationId xmlns:p14="http://schemas.microsoft.com/office/powerpoint/2010/main" xmlns="" val="38732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39685E-6 L -0.31042 0.039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1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0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017E-7 L -0.41684 -0.221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1" y="-110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4431E-6 L -0.12552 -0.6773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338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570" y="186912"/>
            <a:ext cx="9144000" cy="6429420"/>
          </a:xfrm>
          <a:prstGeom prst="rect">
            <a:avLst/>
          </a:prstGeom>
          <a:noFill/>
        </p:spPr>
      </p:pic>
      <p:pic>
        <p:nvPicPr>
          <p:cNvPr id="2050" name="Picture 2" descr="Professor, Livro, Livro Engraçado, Livro Verde, Mun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07106"/>
            <a:ext cx="5292264" cy="530922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72122" y="0"/>
            <a:ext cx="56226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MUITOS  OS  CHAMADOS  E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POUCOS  OS  ESCOLHIDOS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570" y="1699561"/>
            <a:ext cx="37573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ENSINAMENTOS  DIVINOS  SÃO  MOSTRADOS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TODOS,  MAS MUITOS  SE  DEIXAM  LEVAR  PELAS  MÁS  TENDÊNCIAS,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ISSO  SÃO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POUCOS  QUE  SEGUEM  ESTES  ENSINAMENTOS.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30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35" y="214290"/>
            <a:ext cx="9144000" cy="6429420"/>
          </a:xfrm>
          <a:prstGeom prst="rect">
            <a:avLst/>
          </a:prstGeom>
          <a:noFill/>
        </p:spPr>
      </p:pic>
      <p:pic>
        <p:nvPicPr>
          <p:cNvPr id="8194" name="Picture 2" descr="Lane, Portas, Vistas Panorâmicas, Vila Vel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3"/>
            <a:ext cx="7620000" cy="6858001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331640" y="232345"/>
            <a:ext cx="6752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RECOMENDAÇÃO  DE  JESUS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63289" y="6274378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Mateus,  7:13-14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763688" y="5812713"/>
            <a:ext cx="5191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ENTRAI  PELA  PORTA  ESTREITA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04254" y="5815609"/>
            <a:ext cx="5625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LARGA  É  A  PORTA  DA  PERDIÇÃO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47627" y="5831271"/>
            <a:ext cx="7956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ESPAÇOSO  O  CAMINHO  QUE  A  ELA  CONDUZ</a:t>
            </a:r>
          </a:p>
        </p:txBody>
      </p:sp>
    </p:spTree>
    <p:extLst>
      <p:ext uri="{BB962C8B-B14F-4D97-AF65-F5344CB8AC3E}">
        <p14:creationId xmlns="" xmlns:p14="http://schemas.microsoft.com/office/powerpoint/2010/main" val="2886156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144000" cy="6429420"/>
          </a:xfrm>
          <a:prstGeom prst="rect">
            <a:avLst/>
          </a:prstGeom>
          <a:noFill/>
        </p:spPr>
      </p:pic>
      <p:pic>
        <p:nvPicPr>
          <p:cNvPr id="7" name="Picture 2" descr="Sacos De Dinheiro, Riqueza, Rich, Ricos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7448"/>
            <a:ext cx="2524125" cy="3238501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317233" y="116632"/>
            <a:ext cx="4654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PORTA  LARGA</a:t>
            </a:r>
          </a:p>
        </p:txBody>
      </p:sp>
      <p:sp>
        <p:nvSpPr>
          <p:cNvPr id="3" name="Retângulo 2"/>
          <p:cNvSpPr/>
          <p:nvPr/>
        </p:nvSpPr>
        <p:spPr>
          <a:xfrm>
            <a:off x="86431" y="1750219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PORTA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PERDIÇÃO.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217" y="1380887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PORQUE  SÃO  NUMEROSAS  AS  MÁS  PAIXÕES.</a:t>
            </a:r>
          </a:p>
          <a:p>
            <a:pPr algn="ctr"/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0697" y="1380887"/>
            <a:ext cx="35161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MAIOR  O  NÚMERO  DOS  QUE  SEGUEM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CAMINHO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MAL.</a:t>
            </a:r>
          </a:p>
        </p:txBody>
      </p:sp>
      <p:pic>
        <p:nvPicPr>
          <p:cNvPr id="1026" name="Picture 2" descr="Saco, Assaltante, Personagens De Quadrinhos, Lanter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00" y="1511528"/>
            <a:ext cx="3096000" cy="5124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lphaNet\Desktop\Imagem 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46899"/>
            <a:ext cx="2443829" cy="3380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6186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35" y="214290"/>
            <a:ext cx="9144000" cy="6429420"/>
          </a:xfrm>
          <a:prstGeom prst="rect">
            <a:avLst/>
          </a:prstGeom>
          <a:noFill/>
        </p:spPr>
      </p:pic>
      <p:pic>
        <p:nvPicPr>
          <p:cNvPr id="7" name="Picture 2" descr="Família, Crianças, Pai, Mãe, Proteção, Seguranç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5198"/>
            <a:ext cx="4104000" cy="4104001"/>
          </a:xfrm>
          <a:prstGeom prst="rect">
            <a:avLst/>
          </a:prstGeom>
          <a:noFill/>
          <a:effectLst>
            <a:glow rad="127000">
              <a:schemeClr val="tx2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juda, Refugiados, Refúgio, Carida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636000" cy="3636001"/>
          </a:xfrm>
          <a:prstGeom prst="rect">
            <a:avLst/>
          </a:prstGeom>
          <a:noFill/>
          <a:effectLst>
            <a:glow rad="127000">
              <a:schemeClr val="tx1">
                <a:lumMod val="50000"/>
                <a:lumOff val="5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869903" y="206466"/>
            <a:ext cx="5427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PORTA  ESTREITA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26484" y="6021288"/>
            <a:ext cx="4514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PORTA  DA  SALVAÇÃO.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33540" y="5812713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DEVE-SE  VENCER  AS  MÁS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TENDÊNCIAS.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5809" y="581271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ÚNICO  CAMINHO  QUE  NOS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CONDUZIRÁ  A  DEUS. 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92750" y="580727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EXIGE  GRANDE  ESFORÇOS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TRANSPÔ-LA.</a:t>
            </a:r>
          </a:p>
        </p:txBody>
      </p:sp>
    </p:spTree>
    <p:extLst>
      <p:ext uri="{BB962C8B-B14F-4D97-AF65-F5344CB8AC3E}">
        <p14:creationId xmlns="" xmlns:p14="http://schemas.microsoft.com/office/powerpoint/2010/main" val="3076186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35" y="214290"/>
            <a:ext cx="9144000" cy="6429420"/>
          </a:xfrm>
          <a:prstGeom prst="rect">
            <a:avLst/>
          </a:prstGeom>
          <a:noFill/>
        </p:spPr>
      </p:pic>
      <p:pic>
        <p:nvPicPr>
          <p:cNvPr id="7" name="Picture 6" descr="Menino, Livro, Reding, Criança, Escola, Educação, Jov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71" y="908720"/>
            <a:ext cx="5652000" cy="5906293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468575" y="116632"/>
            <a:ext cx="6229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LEI  DO  PROGRESSO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570" y="507405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IMPULSIONADO  POR  ESTA  LEI,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CEDERÁ  À  NECESSIDADE  DE  EVOLUIR  E  DE  SEGUIR  O  CAMINHO  QUE  CONDUZ  À  PORTA  ESTREITA.</a:t>
            </a:r>
          </a:p>
        </p:txBody>
      </p:sp>
    </p:spTree>
    <p:extLst>
      <p:ext uri="{BB962C8B-B14F-4D97-AF65-F5344CB8AC3E}">
        <p14:creationId xmlns="" xmlns:p14="http://schemas.microsoft.com/office/powerpoint/2010/main" val="3073736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35" y="214290"/>
            <a:ext cx="9144000" cy="6429420"/>
          </a:xfrm>
          <a:prstGeom prst="rect">
            <a:avLst/>
          </a:prstGeom>
          <a:noFill/>
        </p:spPr>
      </p:pic>
      <p:pic>
        <p:nvPicPr>
          <p:cNvPr id="3074" name="Picture 2" descr="Jesus, Cristo, Religião, Cristã, Cristianis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6836" y="-71415"/>
            <a:ext cx="6762750" cy="685800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8" descr="Mãos, Oração, Cristã, Religiosa, Fé, Santo, Religi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" y="2486012"/>
            <a:ext cx="1411853" cy="2070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Oração, Mãos, Religião, Jesus, Deus, Espiritua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4206423"/>
            <a:ext cx="1407845" cy="2184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50146" y="107921"/>
            <a:ext cx="7969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CONTRIBUIÇÃO  DO  ESPIRITISMO</a:t>
            </a:r>
          </a:p>
        </p:txBody>
      </p:sp>
      <p:sp>
        <p:nvSpPr>
          <p:cNvPr id="4" name="Retângulo 3"/>
          <p:cNvSpPr/>
          <p:nvPr/>
        </p:nvSpPr>
        <p:spPr>
          <a:xfrm>
            <a:off x="431540" y="5460595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TRAZ  COMPREENSÃO  DE  TODA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VERDADE  E  DE  TODA  SABEDORIA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MÁXIMAS  DO  CRISTO.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-17156" y="5460595"/>
            <a:ext cx="8460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ESCLARECE  SOBRE  A  ANTERIORIDADE  DA  ALMA,  PLURALIDADE  DAS  EXISTÊNCIAS  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MUNDOS,  ALARGANDO  A  COMPREENSÃO.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3508" y="564526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  LUZ  SOBRE  OS  PONTOS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OBSCUROS  DA  FÉ.</a:t>
            </a:r>
          </a:p>
        </p:txBody>
      </p:sp>
    </p:spTree>
    <p:extLst>
      <p:ext uri="{BB962C8B-B14F-4D97-AF65-F5344CB8AC3E}">
        <p14:creationId xmlns="" xmlns:p14="http://schemas.microsoft.com/office/powerpoint/2010/main" val="3073736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35" y="214290"/>
            <a:ext cx="9144000" cy="642942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2856978" y="46974"/>
            <a:ext cx="3430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570" y="5245353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03648" y="561468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sz="2400" dirty="0"/>
          </a:p>
        </p:txBody>
      </p:sp>
      <p:pic>
        <p:nvPicPr>
          <p:cNvPr id="1026" name="Picture 2" descr="C:\Users\AlphaNet\Desktop\diaman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1" y="620688"/>
            <a:ext cx="7704000" cy="5937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58155" y="4347989"/>
            <a:ext cx="71858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ATRAVÉS  DAS  REENCARNAÇÕES  PODEMOS</a:t>
            </a:r>
          </a:p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APRENDER  E  REPARAR  NOSSOS  ERROS.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868794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6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2" y="366690"/>
            <a:ext cx="9144000" cy="6429420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35" y="214290"/>
            <a:ext cx="9144000" cy="6429420"/>
          </a:xfrm>
          <a:prstGeom prst="rect">
            <a:avLst/>
          </a:prstGeom>
          <a:noFill/>
        </p:spPr>
      </p:pic>
      <p:pic>
        <p:nvPicPr>
          <p:cNvPr id="1027" name="Picture 3" descr="C:\Users\AlphaNet\Desktop\cruzad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024572"/>
            <a:ext cx="7534275" cy="5642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187624" y="13115"/>
            <a:ext cx="738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344" y="585168"/>
            <a:ext cx="9119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Complete  a Cruzada  com  as virtudes  que devemos praticar  e  aparecerá: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211960" y="2060848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M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26392" y="242088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Á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50437" y="2694347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S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46429" y="3322815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T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63652" y="364502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E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250437" y="3952267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N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256242" y="4293096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D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81890" y="459596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Ê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275708" y="4895302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N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291508" y="52292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C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29881" y="5501756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I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277883" y="5805264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A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330793" y="6173569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S</a:t>
            </a:r>
            <a:endParaRPr lang="pt-BR" sz="2800" b="1" dirty="0">
              <a:solidFill>
                <a:srgbClr val="C00000"/>
              </a:solidFill>
            </a:endParaRPr>
          </a:p>
        </p:txBody>
      </p:sp>
      <p:pic>
        <p:nvPicPr>
          <p:cNvPr id="29" name="Picture 4" descr="Crianças, Famosos, Feminino, Alemão, Menina, Pouc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" y="2204864"/>
            <a:ext cx="2160000" cy="432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Muçulmano, Criança, Jogar, Crianças Pequenas, Famíl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32" y="4082241"/>
            <a:ext cx="2772000" cy="2839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3226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251</Words>
  <Application>Microsoft Office PowerPoint</Application>
  <PresentationFormat>Apresentação no Ecrã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58</cp:revision>
  <dcterms:created xsi:type="dcterms:W3CDTF">2016-11-14T10:01:28Z</dcterms:created>
  <dcterms:modified xsi:type="dcterms:W3CDTF">2018-09-20T21:21:45Z</dcterms:modified>
</cp:coreProperties>
</file>