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1" r:id="rId3"/>
    <p:sldId id="282" r:id="rId4"/>
    <p:sldId id="283" r:id="rId5"/>
    <p:sldId id="284" r:id="rId6"/>
    <p:sldId id="285" r:id="rId7"/>
    <p:sldId id="267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500438"/>
          </a:xfrm>
          <a:prstGeom prst="rect">
            <a:avLst/>
          </a:prstGeom>
          <a:noFill/>
        </p:spPr>
      </p:pic>
      <p:pic>
        <p:nvPicPr>
          <p:cNvPr id="11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173" y="6291"/>
            <a:ext cx="4572000" cy="3500438"/>
          </a:xfrm>
          <a:prstGeom prst="rect">
            <a:avLst/>
          </a:prstGeom>
          <a:noFill/>
        </p:spPr>
      </p:pic>
      <p:pic>
        <p:nvPicPr>
          <p:cNvPr id="1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56600"/>
            <a:ext cx="4572000" cy="3500438"/>
          </a:xfrm>
          <a:prstGeom prst="rect">
            <a:avLst/>
          </a:prstGeom>
          <a:noFill/>
        </p:spPr>
      </p:pic>
      <p:pic>
        <p:nvPicPr>
          <p:cNvPr id="1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1026" name="Picture 2" descr="C:\Users\AlphaNet\Desktop\camp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3" y="216000"/>
            <a:ext cx="8568000" cy="6426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0243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68532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Borboletas, Borboleta Vermelha, Borboleta Verde, Rox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11818" r="44118" b="44090"/>
          <a:stretch>
            <a:fillRect/>
          </a:stretch>
        </p:blipFill>
        <p:spPr bwMode="auto">
          <a:xfrm>
            <a:off x="9286875" y="1032412"/>
            <a:ext cx="296775" cy="29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Borboletas, Borboleta Vermelha, Borboleta Verde, Rox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625" r="52731"/>
          <a:stretch>
            <a:fillRect/>
          </a:stretch>
        </p:blipFill>
        <p:spPr bwMode="auto">
          <a:xfrm>
            <a:off x="9144001" y="3905518"/>
            <a:ext cx="285784" cy="27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Borboletas, Borboleta Vermelha, Borboleta Verde, Rox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79" t="46848" b="9062"/>
          <a:stretch>
            <a:fillRect/>
          </a:stretch>
        </p:blipFill>
        <p:spPr bwMode="auto">
          <a:xfrm>
            <a:off x="4572000" y="7461787"/>
            <a:ext cx="296775" cy="29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lphaNet\Desktop\windmill-304201__3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32" y="1988840"/>
            <a:ext cx="1440000" cy="13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88709" y="4462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94537" y="1756510"/>
            <a:ext cx="2719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18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0996" y="5740207"/>
            <a:ext cx="8418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OS  CHAMADOS  E  POUCOS  OS  ESCOLHIDOS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3144" y="416032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PARÁBOLA  DO </a:t>
            </a:r>
          </a:p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FESTIM  DE  BODAS</a:t>
            </a:r>
          </a:p>
        </p:txBody>
      </p:sp>
    </p:spTree>
    <p:extLst>
      <p:ext uri="{BB962C8B-B14F-4D97-AF65-F5344CB8AC3E}">
        <p14:creationId xmlns="" xmlns:p14="http://schemas.microsoft.com/office/powerpoint/2010/main" val="38732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39685E-6 L -0.31042 0.039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1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017E-7 L -0.41684 -0.221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1" y="-110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4431E-6 L -0.12552 -0.6773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338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13" name="Picture 2" descr="Jesus, Sermão Da Montanha, Cristo, Fé, Ouvin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12068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857356" y="262574"/>
            <a:ext cx="5466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PARÁBOLA  DO  FESTIM  DE  BODAS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71800" y="908720"/>
            <a:ext cx="3211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DISSE-LHES  JESUS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42844" y="5371943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ENVIOU  OS  SEUS  SERVOS  PARA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CHAMAR  OS  CONVIDADOS;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02533" y="5646439"/>
            <a:ext cx="5312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ESTES,  PORÉM,  RECUSARAM IR.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4172" y="5229067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REINO  DOS  CÉUS  É  SEMELHANTE  A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REI  QUE  QUERIA  FESTEJAR  AS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BODAS  DE  SEU  FILHO.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74835" y="6550247"/>
            <a:ext cx="19223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22:1  a  14)</a:t>
            </a:r>
          </a:p>
        </p:txBody>
      </p:sp>
    </p:spTree>
    <p:extLst>
      <p:ext uri="{BB962C8B-B14F-4D97-AF65-F5344CB8AC3E}">
        <p14:creationId xmlns="" xmlns:p14="http://schemas.microsoft.com/office/powerpoint/2010/main" val="2887889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7" grpId="0"/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2050" name="Picture 2" descr="Bíblia, Moisés, Deus, Antigo, Judaísmo, Judaic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7" y="449436"/>
            <a:ext cx="8640000" cy="6102001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sp>
        <p:nvSpPr>
          <p:cNvPr id="2" name="Retângulo 1"/>
          <p:cNvSpPr/>
          <p:nvPr/>
        </p:nvSpPr>
        <p:spPr>
          <a:xfrm>
            <a:off x="1033931" y="116632"/>
            <a:ext cx="7076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REI  RENOVOU  O  CONVITE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5173" y="573325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ELES  NÃO  FIZERAM  CASO  DO  CONVITE.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5173" y="5548589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OS  OUTROS  AGARRANDO  OS  ENVIADOS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REI  OS  ULTRAJARAM  E  OS  MATARAM.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5548588"/>
            <a:ext cx="8590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UNS  FORAM  PARA  O  CAMPO,  OUTROS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OS  SEUS  NEGÓCIOS. </a:t>
            </a:r>
          </a:p>
        </p:txBody>
      </p:sp>
    </p:spTree>
    <p:extLst>
      <p:ext uri="{BB962C8B-B14F-4D97-AF65-F5344CB8AC3E}">
        <p14:creationId xmlns="" xmlns:p14="http://schemas.microsoft.com/office/powerpoint/2010/main" val="3700038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8" name="Picture 2" descr="Ícones Expressivos, Emoções, Smilies, Rostos, Amare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48750"/>
            <a:ext cx="4356000" cy="4923568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286000" y="239449"/>
            <a:ext cx="4217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DECISÃO  DO  REI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392" y="5443381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MANDOU  OS  SERVOS  SAÍREM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PELAS  RUAS  E  TRAZEREM  TODOS  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IAM  ENCONTRANDO:  BONS  E  MAUS.</a:t>
            </a:r>
          </a:p>
        </p:txBody>
      </p:sp>
    </p:spTree>
    <p:extLst>
      <p:ext uri="{BB962C8B-B14F-4D97-AF65-F5344CB8AC3E}">
        <p14:creationId xmlns="" xmlns:p14="http://schemas.microsoft.com/office/powerpoint/2010/main" val="3700038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3074" name="Picture 2" descr="Mulher, Divertido, Diversão, Alegre, Humor, F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" y="781068"/>
            <a:ext cx="9144000" cy="521970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733842" y="237994"/>
            <a:ext cx="7736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COMPREENDENDO  A  PARÁBOLA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92341" y="908720"/>
            <a:ext cx="4419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REINO  DOS  CÉUS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3483787" y="1377905"/>
            <a:ext cx="2098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REI : DEUS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107504" y="190112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TÚNICA  NUPCIAL : CORAÇÃO PURO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496" y="55892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COMPARADO  A  UMA  FESTA,  ONDE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É  ALEGRIA  E  VENTURA.</a:t>
            </a:r>
          </a:p>
        </p:txBody>
      </p:sp>
    </p:spTree>
    <p:extLst>
      <p:ext uri="{BB962C8B-B14F-4D97-AF65-F5344CB8AC3E}">
        <p14:creationId xmlns="" xmlns:p14="http://schemas.microsoft.com/office/powerpoint/2010/main" val="3724996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7" name="Picture 2" descr="Crianças, Silhueta, Cheers, Globo, Terra, Mundo, Se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3000"/>
                    </a14:imgEffect>
                    <a14:imgEffect>
                      <a14:brightnessContrast bright="-41000" contrast="2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" y="1355999"/>
            <a:ext cx="9000000" cy="4233241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55776" y="197534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1763688" y="832356"/>
            <a:ext cx="5835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ENSINOS  DE  JESUS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780" y="5661248"/>
            <a:ext cx="90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SÃO  CHAMADOS,  MAS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POUCOS  SERÃO  ESCOLHIDOS!</a:t>
            </a:r>
          </a:p>
        </p:txBody>
      </p:sp>
      <p:sp>
        <p:nvSpPr>
          <p:cNvPr id="5" name="Retângulo 4"/>
          <p:cNvSpPr/>
          <p:nvPr/>
        </p:nvSpPr>
        <p:spPr>
          <a:xfrm>
            <a:off x="72000" y="5589240"/>
            <a:ext cx="8848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 TODOS  QUE  OS  OUVEM,  POUCOS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SÃO  OS  QUE  OS  GUARDAM  E  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APLICAM  PROVEITOSAMENTE.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2304" y="5667317"/>
            <a:ext cx="8776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POUCOS  SE  TORNAM  DIGNOS  DE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ENTRAR  NO  REINO  DOS  CÉUS.</a:t>
            </a:r>
          </a:p>
        </p:txBody>
      </p:sp>
    </p:spTree>
    <p:extLst>
      <p:ext uri="{BB962C8B-B14F-4D97-AF65-F5344CB8AC3E}">
        <p14:creationId xmlns="" xmlns:p14="http://schemas.microsoft.com/office/powerpoint/2010/main" val="2419912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-256122"/>
            <a:ext cx="9577063" cy="7285522"/>
          </a:xfrm>
          <a:prstGeom prst="rect">
            <a:avLst/>
          </a:prstGeom>
          <a:noFill/>
        </p:spPr>
      </p:pic>
      <p:pic>
        <p:nvPicPr>
          <p:cNvPr id="1036" name="Picture 12" descr="C:\Users\AlphaNet\Desktop\Imagem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1" y="930813"/>
            <a:ext cx="8748000" cy="5927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909372" y="4960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74378" y="-146405"/>
            <a:ext cx="9293361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0985" y="0"/>
            <a:ext cx="8208912" cy="764704"/>
          </a:xfrm>
          <a:prstGeom prst="rect">
            <a:avLst/>
          </a:prstGeom>
        </p:spPr>
        <p:txBody>
          <a:bodyPr wrap="square">
            <a:prstTxWarp prst="textCanDown">
              <a:avLst>
                <a:gd name="adj" fmla="val 18766"/>
              </a:avLst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195736" y="180475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00363" y="230881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355976" y="569318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355976" y="594128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184591" y="377740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DEUS</a:t>
            </a:r>
            <a:endParaRPr lang="pt-BR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010665" y="4653355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   Reino</a:t>
            </a:r>
          </a:p>
          <a:p>
            <a:r>
              <a:rPr lang="pt-BR" b="1" dirty="0" smtClean="0"/>
              <a:t>Dos Céus</a:t>
            </a:r>
            <a:endParaRPr lang="pt-BR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856845" y="6340929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</a:rPr>
              <a:t>DEUS</a:t>
            </a:r>
            <a:endParaRPr lang="pt-BR" sz="1600" b="1" dirty="0">
              <a:solidFill>
                <a:srgbClr val="C0000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347864" y="6341393"/>
            <a:ext cx="1628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</a:rPr>
              <a:t>REINO DOS CÉUS</a:t>
            </a:r>
            <a:endParaRPr lang="pt-BR" sz="1600" b="1" dirty="0">
              <a:solidFill>
                <a:srgbClr val="C000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372200" y="6340929"/>
            <a:ext cx="1583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</a:rPr>
              <a:t>CORAÇÃO PURO</a:t>
            </a:r>
            <a:endParaRPr lang="pt-BR" sz="1600" b="1" dirty="0">
              <a:solidFill>
                <a:srgbClr val="C00000"/>
              </a:solidFill>
            </a:endParaRPr>
          </a:p>
        </p:txBody>
      </p:sp>
      <p:pic>
        <p:nvPicPr>
          <p:cNvPr id="1038" name="Picture 14" descr="Deus, Coração, Amor, Religi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82" y="2930283"/>
            <a:ext cx="1764000" cy="1694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1979712" y="2508865"/>
            <a:ext cx="4608512" cy="22882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2195736" y="3653008"/>
            <a:ext cx="4320480" cy="12439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1887027" y="2636912"/>
            <a:ext cx="4485173" cy="25922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20985" y="191318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1)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20985" y="306896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2)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20985" y="465335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3)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127968" y="209785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A)</a:t>
            </a:r>
            <a:endParaRPr lang="pt-BR" dirty="0"/>
          </a:p>
        </p:txBody>
      </p:sp>
      <p:sp>
        <p:nvSpPr>
          <p:cNvPr id="1024" name="CaixaDeTexto 1023"/>
          <p:cNvSpPr txBox="1"/>
          <p:nvPr/>
        </p:nvSpPr>
        <p:spPr>
          <a:xfrm>
            <a:off x="6209594" y="3201973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B)</a:t>
            </a:r>
            <a:endParaRPr lang="pt-BR" dirty="0"/>
          </a:p>
        </p:txBody>
      </p:sp>
      <p:sp>
        <p:nvSpPr>
          <p:cNvPr id="1025" name="CaixaDeTexto 1024"/>
          <p:cNvSpPr txBox="1"/>
          <p:nvPr/>
        </p:nvSpPr>
        <p:spPr>
          <a:xfrm>
            <a:off x="6209594" y="436096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C)</a:t>
            </a:r>
            <a:endParaRPr lang="pt-BR" dirty="0"/>
          </a:p>
        </p:txBody>
      </p:sp>
      <p:sp>
        <p:nvSpPr>
          <p:cNvPr id="1026" name="CaixaDeTexto 1025"/>
          <p:cNvSpPr txBox="1"/>
          <p:nvPr/>
        </p:nvSpPr>
        <p:spPr>
          <a:xfrm>
            <a:off x="942794" y="1959352"/>
            <a:ext cx="94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Coração</a:t>
            </a:r>
          </a:p>
          <a:p>
            <a:r>
              <a:rPr lang="pt-BR" b="1" dirty="0" smtClean="0"/>
              <a:t>  Puro</a:t>
            </a:r>
            <a:endParaRPr lang="pt-BR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233</Words>
  <Application>Microsoft Office PowerPoint</Application>
  <PresentationFormat>Apresentação no Ecrã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115</cp:revision>
  <dcterms:created xsi:type="dcterms:W3CDTF">2015-10-10T00:39:56Z</dcterms:created>
  <dcterms:modified xsi:type="dcterms:W3CDTF">2018-09-20T20:57:57Z</dcterms:modified>
</cp:coreProperties>
</file>