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60" r:id="rId4"/>
    <p:sldId id="261" r:id="rId5"/>
    <p:sldId id="262" r:id="rId6"/>
    <p:sldId id="263" r:id="rId7"/>
    <p:sldId id="259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1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74DB-B192-4187-96B1-5EC5E9C582D0}" type="datetimeFigureOut">
              <a:rPr lang="pt-BR" smtClean="0"/>
              <a:pPr/>
              <a:t>19/09/2018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B9070-C52B-4B35-AA69-7E5D82C83EC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58141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74DB-B192-4187-96B1-5EC5E9C582D0}" type="datetimeFigureOut">
              <a:rPr lang="pt-BR" smtClean="0"/>
              <a:pPr/>
              <a:t>19/09/2018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B9070-C52B-4B35-AA69-7E5D82C83EC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59205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74DB-B192-4187-96B1-5EC5E9C582D0}" type="datetimeFigureOut">
              <a:rPr lang="pt-BR" smtClean="0"/>
              <a:pPr/>
              <a:t>19/09/2018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B9070-C52B-4B35-AA69-7E5D82C83EC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0289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74DB-B192-4187-96B1-5EC5E9C582D0}" type="datetimeFigureOut">
              <a:rPr lang="pt-BR" smtClean="0"/>
              <a:pPr/>
              <a:t>19/09/2018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B9070-C52B-4B35-AA69-7E5D82C83EC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49304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74DB-B192-4187-96B1-5EC5E9C582D0}" type="datetimeFigureOut">
              <a:rPr lang="pt-BR" smtClean="0"/>
              <a:pPr/>
              <a:t>19/09/2018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B9070-C52B-4B35-AA69-7E5D82C83EC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50203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74DB-B192-4187-96B1-5EC5E9C582D0}" type="datetimeFigureOut">
              <a:rPr lang="pt-BR" smtClean="0"/>
              <a:pPr/>
              <a:t>19/09/2018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B9070-C52B-4B35-AA69-7E5D82C83EC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65678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74DB-B192-4187-96B1-5EC5E9C582D0}" type="datetimeFigureOut">
              <a:rPr lang="pt-BR" smtClean="0"/>
              <a:pPr/>
              <a:t>19/09/2018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B9070-C52B-4B35-AA69-7E5D82C83EC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8467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74DB-B192-4187-96B1-5EC5E9C582D0}" type="datetimeFigureOut">
              <a:rPr lang="pt-BR" smtClean="0"/>
              <a:pPr/>
              <a:t>19/09/2018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B9070-C52B-4B35-AA69-7E5D82C83EC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45685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74DB-B192-4187-96B1-5EC5E9C582D0}" type="datetimeFigureOut">
              <a:rPr lang="pt-BR" smtClean="0"/>
              <a:pPr/>
              <a:t>19/09/2018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B9070-C52B-4B35-AA69-7E5D82C83EC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3620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74DB-B192-4187-96B1-5EC5E9C582D0}" type="datetimeFigureOut">
              <a:rPr lang="pt-BR" smtClean="0"/>
              <a:pPr/>
              <a:t>19/09/2018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B9070-C52B-4B35-AA69-7E5D82C83EC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96310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C74DB-B192-4187-96B1-5EC5E9C582D0}" type="datetimeFigureOut">
              <a:rPr lang="pt-BR" smtClean="0"/>
              <a:pPr/>
              <a:t>19/09/2018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B9070-C52B-4B35-AA69-7E5D82C83EC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20541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C74DB-B192-4187-96B1-5EC5E9C582D0}" type="datetimeFigureOut">
              <a:rPr lang="pt-BR" smtClean="0"/>
              <a:pPr/>
              <a:t>19/09/2018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B9070-C52B-4B35-AA69-7E5D82C83EC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6275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Minhas imagens\Montagens\Material para Scrytbook\Para Projeções e scripybook\boys\papir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6" descr="Serra, Lago, Montanhas, Reflexo, Janela, Vista, Av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000" y="116632"/>
            <a:ext cx="8460000" cy="6649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1" descr="C:\Users\Usuário\Downloads\bonequinh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592638"/>
            <a:ext cx="2166937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Estrelas, CaracÃ³is, Tela, Colorid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050" y="1142984"/>
            <a:ext cx="1156307" cy="110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08319" y="8475"/>
            <a:ext cx="81273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Retângulo 2"/>
          <p:cNvSpPr/>
          <p:nvPr/>
        </p:nvSpPr>
        <p:spPr>
          <a:xfrm>
            <a:off x="5776156" y="2320350"/>
            <a:ext cx="30780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17 </a:t>
            </a:r>
          </a:p>
        </p:txBody>
      </p:sp>
      <p:sp>
        <p:nvSpPr>
          <p:cNvPr id="4" name="Retângulo 3"/>
          <p:cNvSpPr/>
          <p:nvPr/>
        </p:nvSpPr>
        <p:spPr>
          <a:xfrm>
            <a:off x="2647146" y="6256774"/>
            <a:ext cx="38497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SEDE  PERFEITOS</a:t>
            </a:r>
          </a:p>
        </p:txBody>
      </p:sp>
      <p:sp>
        <p:nvSpPr>
          <p:cNvPr id="6" name="Retângulo 5"/>
          <p:cNvSpPr/>
          <p:nvPr/>
        </p:nvSpPr>
        <p:spPr>
          <a:xfrm>
            <a:off x="508319" y="335699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4.  </a:t>
            </a: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CUIDAI  DO  CORPO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E  DO  ESPÍRITO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Retângulo 6"/>
          <p:cNvSpPr/>
          <p:nvPr/>
        </p:nvSpPr>
        <p:spPr>
          <a:xfrm>
            <a:off x="815024" y="4331028"/>
            <a:ext cx="43332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HOMEM  NO  MUNDO</a:t>
            </a:r>
          </a:p>
        </p:txBody>
      </p:sp>
    </p:spTree>
    <p:extLst>
      <p:ext uri="{BB962C8B-B14F-4D97-AF65-F5344CB8AC3E}">
        <p14:creationId xmlns:p14="http://schemas.microsoft.com/office/powerpoint/2010/main" xmlns="" val="316215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 tmFilter="0, 0; .2, .5; .8, .5; 1, 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0" autoRev="1" fill="hold"/>
                                        <p:tgtEl>
                                          <p:spTgt spid="51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3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Minhas imagens\Montagens\Material para Scrytbook\Para Projeções e scripybook\boys\papir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BFFB3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214290"/>
            <a:ext cx="9144000" cy="6429420"/>
          </a:xfrm>
          <a:prstGeom prst="rect">
            <a:avLst/>
          </a:prstGeom>
          <a:noFill/>
        </p:spPr>
      </p:pic>
      <p:pic>
        <p:nvPicPr>
          <p:cNvPr id="1026" name="Picture 2" descr="Espelhamento, Imagem De Espelho, Espelhado, Projeçã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07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514280" y="26681"/>
            <a:ext cx="40863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RECOMENDAÇÃO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1714480" y="6264495"/>
            <a:ext cx="56581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Jorge,  Espírito  </a:t>
            </a:r>
            <a:r>
              <a:rPr lang="pt-BR" sz="1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Protetor  Paris</a:t>
            </a:r>
            <a:r>
              <a:rPr lang="pt-BR" sz="1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1863</a:t>
            </a:r>
          </a:p>
        </p:txBody>
      </p:sp>
      <p:sp>
        <p:nvSpPr>
          <p:cNvPr id="4" name="Retângulo 3"/>
          <p:cNvSpPr/>
          <p:nvPr/>
        </p:nvSpPr>
        <p:spPr>
          <a:xfrm>
            <a:off x="539552" y="4900986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AMAI,  A  VOSSA  ALMA,  PORÉM,  CUIDAI  IGUALMENTE  DO  VOSSO  CORPO,  INSTRUMENTO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  ALMA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Retângulo 4"/>
          <p:cNvSpPr/>
          <p:nvPr/>
        </p:nvSpPr>
        <p:spPr>
          <a:xfrm>
            <a:off x="891003" y="4535153"/>
            <a:ext cx="739702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CORPO  DEVE  ESTAR  SÃO,  DISPOSTO  E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VIGOROSO,  PARA  QUE  NOSSA  ALMA  POSSA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VIVER,  MOVIMENTAR-SE  E  ATÉ  CONCEBER  A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ILUSÃO  DE  LIBERDADE.</a:t>
            </a:r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1084538" y="476672"/>
            <a:ext cx="6974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CUIDAR  DO  CORPO  E  DO  ESPÍRITO 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xmlns="" val="26582390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Minhas imagens\Montagens\Material para Scrytbook\Para Projeções e scripybook\boys\papir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BFFB3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214290"/>
            <a:ext cx="9144000" cy="6429420"/>
          </a:xfrm>
          <a:prstGeom prst="rect">
            <a:avLst/>
          </a:prstGeom>
          <a:noFill/>
        </p:spPr>
      </p:pic>
      <p:pic>
        <p:nvPicPr>
          <p:cNvPr id="5" name="Picture 2" descr="Criança, Mar, Atmosfe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595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907704" y="18055"/>
            <a:ext cx="55130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HOMEM  NO  MUNDO</a:t>
            </a:r>
          </a:p>
        </p:txBody>
      </p:sp>
      <p:sp>
        <p:nvSpPr>
          <p:cNvPr id="3" name="Retângulo 2"/>
          <p:cNvSpPr/>
          <p:nvPr/>
        </p:nvSpPr>
        <p:spPr>
          <a:xfrm>
            <a:off x="305999" y="5373216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SUA  VIDA:  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DEVE  SER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MÍSTICA,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AFASTADA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DOS  HOMENS, 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FORA  DAS  LEIS  DA  SOCIEDADE.</a:t>
            </a:r>
          </a:p>
        </p:txBody>
      </p:sp>
      <p:sp>
        <p:nvSpPr>
          <p:cNvPr id="4" name="Retângulo 3"/>
          <p:cNvSpPr/>
          <p:nvPr/>
        </p:nvSpPr>
        <p:spPr>
          <a:xfrm>
            <a:off x="523768" y="5742548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SIM  VIVER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  OS  HOMENS,  DENTRO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DAS  LEIS  DA  SOCIEDADE.</a:t>
            </a:r>
          </a:p>
        </p:txBody>
      </p:sp>
    </p:spTree>
    <p:extLst>
      <p:ext uri="{BB962C8B-B14F-4D97-AF65-F5344CB8AC3E}">
        <p14:creationId xmlns:p14="http://schemas.microsoft.com/office/powerpoint/2010/main" xmlns="" val="10696322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Minhas imagens\Montagens\Material para Scrytbook\Para Projeções e scripybook\boys\papir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BFFB3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209977"/>
            <a:ext cx="9144000" cy="6429420"/>
          </a:xfrm>
          <a:prstGeom prst="rect">
            <a:avLst/>
          </a:prstGeom>
          <a:noFill/>
        </p:spPr>
      </p:pic>
      <p:pic>
        <p:nvPicPr>
          <p:cNvPr id="3074" name="Picture 2" descr="Solidão, Sozinho, Perdeu, Menino, Tristeza, Pensamen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21484"/>
            <a:ext cx="6181604" cy="620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115616" y="802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NÃO  É  VIRTUDE:</a:t>
            </a:r>
          </a:p>
        </p:txBody>
      </p:sp>
      <p:sp>
        <p:nvSpPr>
          <p:cNvPr id="3" name="Retângulo 2"/>
          <p:cNvSpPr/>
          <p:nvPr/>
        </p:nvSpPr>
        <p:spPr>
          <a:xfrm>
            <a:off x="3599619" y="6177732"/>
            <a:ext cx="19447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ISOLAR-SE.</a:t>
            </a:r>
          </a:p>
        </p:txBody>
      </p:sp>
      <p:sp>
        <p:nvSpPr>
          <p:cNvPr id="4" name="Retângulo 3"/>
          <p:cNvSpPr/>
          <p:nvPr/>
        </p:nvSpPr>
        <p:spPr>
          <a:xfrm>
            <a:off x="606018" y="5789505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DEMONSTRAR  </a:t>
            </a:r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ASPECTO  SEVERO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LÚGUBRE.</a:t>
            </a:r>
          </a:p>
        </p:txBody>
      </p:sp>
      <p:sp>
        <p:nvSpPr>
          <p:cNvPr id="5" name="Retângulo 4"/>
          <p:cNvSpPr/>
          <p:nvPr/>
        </p:nvSpPr>
        <p:spPr>
          <a:xfrm>
            <a:off x="1331640" y="5814357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REPELIR  PRAZERES  PERMITIDOS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À  NATUREZA  HUMANA.</a:t>
            </a:r>
          </a:p>
        </p:txBody>
      </p:sp>
    </p:spTree>
    <p:extLst>
      <p:ext uri="{BB962C8B-B14F-4D97-AF65-F5344CB8AC3E}">
        <p14:creationId xmlns:p14="http://schemas.microsoft.com/office/powerpoint/2010/main" xmlns="" val="10696322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Minhas imagens\Montagens\Material para Scrytbook\Para Projeções e scripybook\boys\papir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BFFB3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260457"/>
            <a:ext cx="9144000" cy="6429420"/>
          </a:xfrm>
          <a:prstGeom prst="rect">
            <a:avLst/>
          </a:prstGeom>
          <a:noFill/>
        </p:spPr>
      </p:pic>
      <p:pic>
        <p:nvPicPr>
          <p:cNvPr id="4098" name="Picture 2" descr="Arco Íris, Crianças, Jogar, Muitos, Amizad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83204"/>
            <a:ext cx="9144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138200" y="116632"/>
            <a:ext cx="29382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É  VIRTUDE:</a:t>
            </a:r>
          </a:p>
        </p:txBody>
      </p:sp>
      <p:sp>
        <p:nvSpPr>
          <p:cNvPr id="3" name="Retângulo 2"/>
          <p:cNvSpPr/>
          <p:nvPr/>
        </p:nvSpPr>
        <p:spPr>
          <a:xfrm>
            <a:off x="3347864" y="2636912"/>
            <a:ext cx="21836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  JOVIAL.</a:t>
            </a:r>
          </a:p>
        </p:txBody>
      </p:sp>
      <p:sp>
        <p:nvSpPr>
          <p:cNvPr id="4" name="Retângulo 3"/>
          <p:cNvSpPr/>
          <p:nvPr/>
        </p:nvSpPr>
        <p:spPr>
          <a:xfrm>
            <a:off x="2483768" y="2624611"/>
            <a:ext cx="4248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VIVER  EM  CONTATO  COM  OS  SEMELHANTES.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3316989" y="2636911"/>
            <a:ext cx="22453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  DITOSO.</a:t>
            </a:r>
          </a:p>
        </p:txBody>
      </p:sp>
    </p:spTree>
    <p:extLst>
      <p:ext uri="{BB962C8B-B14F-4D97-AF65-F5344CB8AC3E}">
        <p14:creationId xmlns:p14="http://schemas.microsoft.com/office/powerpoint/2010/main" xmlns="" val="10696322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Minhas imagens\Montagens\Material para Scrytbook\Para Projeções e scripybook\boys\papir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BFFB3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214290"/>
            <a:ext cx="9144000" cy="6429420"/>
          </a:xfrm>
          <a:prstGeom prst="rect">
            <a:avLst/>
          </a:prstGeom>
          <a:noFill/>
        </p:spPr>
      </p:pic>
      <p:pic>
        <p:nvPicPr>
          <p:cNvPr id="1026" name="Picture 2" descr="Criança, Menina, Branco, Atraente, Sonhando, Be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82127"/>
            <a:ext cx="9144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 rot="20476895">
            <a:off x="251520" y="941753"/>
            <a:ext cx="32105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ORIENTAÇÃO</a:t>
            </a:r>
          </a:p>
        </p:txBody>
      </p:sp>
      <p:sp>
        <p:nvSpPr>
          <p:cNvPr id="3" name="Retângulo 2"/>
          <p:cNvSpPr/>
          <p:nvPr/>
        </p:nvSpPr>
        <p:spPr>
          <a:xfrm>
            <a:off x="3310253" y="0"/>
            <a:ext cx="27097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CONCLUSÃO</a:t>
            </a:r>
            <a:endParaRPr lang="pt-BR" sz="2800" dirty="0"/>
          </a:p>
        </p:txBody>
      </p:sp>
      <p:sp>
        <p:nvSpPr>
          <p:cNvPr id="4" name="Retângulo 3"/>
          <p:cNvSpPr/>
          <p:nvPr/>
        </p:nvSpPr>
        <p:spPr>
          <a:xfrm>
            <a:off x="2610702" y="6381328"/>
            <a:ext cx="4108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Espírito  Protetor  -  Bordéus, 18631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857620" y="906362"/>
            <a:ext cx="39342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FAÇAIS  NADA  SEM  PENSARDES  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EM  DEUS,  PARA  QUE  ESSE  PENSAMENTO</a:t>
            </a:r>
          </a:p>
          <a:p>
            <a:pPr algn="ctr"/>
            <a:r>
              <a:rPr lang="pt-BR" sz="24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VOS  PURIFIQUE  E  SANTIFIQUE  OS  ATOS.</a:t>
            </a:r>
          </a:p>
        </p:txBody>
      </p:sp>
      <p:pic>
        <p:nvPicPr>
          <p:cNvPr id="1028" name="Picture 4" descr="Oração, Rezar, Igreja, Cristianism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886835"/>
            <a:ext cx="2808000" cy="280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96322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Minhas imagens\Montagens\Material para Scrytbook\Para Projeções e scripybook\boys\papir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I:\Minhas imagens\Montagens\Material para Scrytbook\Para Projeções e scripybook\shellshok whirlygigs &amp; dodads elements 1\shellshok whirlygigs &amp; dodads papers 1\shellshok yellow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BFFB3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214290"/>
            <a:ext cx="9144000" cy="6429420"/>
          </a:xfrm>
          <a:prstGeom prst="rect">
            <a:avLst/>
          </a:prstGeom>
          <a:noFill/>
        </p:spPr>
      </p:pic>
      <p:pic>
        <p:nvPicPr>
          <p:cNvPr id="1030" name="Picture 6" descr="Moldura, Floral, Verde, Flores, Quadro Floral, Florai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9144000" cy="645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605978" y="4489"/>
            <a:ext cx="59465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PARA  A  GENTE  PENSAR...  </a:t>
            </a:r>
          </a:p>
        </p:txBody>
      </p:sp>
      <p:sp>
        <p:nvSpPr>
          <p:cNvPr id="3" name="Retângulo 2"/>
          <p:cNvSpPr/>
          <p:nvPr/>
        </p:nvSpPr>
        <p:spPr>
          <a:xfrm>
            <a:off x="755576" y="602204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ACORDO  COM  O  NOSSO  ESTUDO  ASSOCIE  A  1ª  COLUNA </a:t>
            </a:r>
          </a:p>
          <a:p>
            <a:r>
              <a:rPr lang="pt-BR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COM  A  2ª  COLUNA: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79512" y="1412776"/>
            <a:ext cx="464633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arenR"/>
            </a:pPr>
            <a:r>
              <a:rPr lang="pt-BR" sz="2400" b="1" dirty="0" smtClean="0"/>
              <a:t>Devemos  cuidar do corpo e do</a:t>
            </a:r>
          </a:p>
          <a:p>
            <a:pPr marL="342900" indent="-342900">
              <a:buAutoNum type="alphaUcParenR"/>
            </a:pPr>
            <a:endParaRPr lang="pt-BR" sz="2400" b="1" dirty="0"/>
          </a:p>
          <a:p>
            <a:pPr marL="342900" indent="-342900">
              <a:buAutoNum type="alphaUcParenR" startAt="2"/>
            </a:pPr>
            <a:r>
              <a:rPr lang="pt-BR" sz="2400" b="1" dirty="0" smtClean="0"/>
              <a:t>O nosso corpo é instrumento da</a:t>
            </a:r>
          </a:p>
          <a:p>
            <a:pPr marL="342900" indent="-342900">
              <a:buAutoNum type="alphaUcParenR" startAt="2"/>
            </a:pPr>
            <a:endParaRPr lang="pt-BR" sz="2400" b="1" dirty="0"/>
          </a:p>
          <a:p>
            <a:pPr marL="342900" indent="-342900">
              <a:buAutoNum type="alphaUcParenR" startAt="3"/>
            </a:pPr>
            <a:r>
              <a:rPr lang="pt-BR" sz="2400" b="1" dirty="0" smtClean="0"/>
              <a:t>O Homem deve viver dentro das</a:t>
            </a:r>
          </a:p>
          <a:p>
            <a:pPr marL="342900" indent="-342900">
              <a:buAutoNum type="alphaUcParenR" startAt="3"/>
            </a:pPr>
            <a:endParaRPr lang="pt-BR" sz="2400" b="1" dirty="0"/>
          </a:p>
          <a:p>
            <a:pPr marL="342900" indent="-342900">
              <a:buAutoNum type="alphaUcParenR" startAt="4"/>
            </a:pPr>
            <a:r>
              <a:rPr lang="pt-BR" sz="2400" b="1" dirty="0" smtClean="0"/>
              <a:t>Não constitui uma virtude</a:t>
            </a:r>
          </a:p>
          <a:p>
            <a:pPr marL="342900" indent="-342900">
              <a:buAutoNum type="alphaUcParenR" startAt="4"/>
            </a:pPr>
            <a:endParaRPr lang="pt-BR" sz="2400" b="1" dirty="0"/>
          </a:p>
          <a:p>
            <a:pPr marL="342900" indent="-342900">
              <a:buAutoNum type="alphaUcParenR" startAt="5"/>
            </a:pPr>
            <a:r>
              <a:rPr lang="pt-BR" sz="2400" b="1" dirty="0" smtClean="0"/>
              <a:t>É considerado uma virtude ser</a:t>
            </a:r>
          </a:p>
          <a:p>
            <a:pPr marL="342900" indent="-342900">
              <a:buAutoNum type="alphaUcParenR" startAt="5"/>
            </a:pPr>
            <a:endParaRPr lang="pt-BR" sz="2400" b="1" dirty="0"/>
          </a:p>
          <a:p>
            <a:pPr marL="342900" indent="-342900">
              <a:buAutoNum type="alphaUcParenR" startAt="6"/>
            </a:pPr>
            <a:r>
              <a:rPr lang="pt-BR" sz="2400" b="1" dirty="0" smtClean="0"/>
              <a:t>Devemos estar sempre com os</a:t>
            </a:r>
          </a:p>
          <a:p>
            <a:r>
              <a:rPr lang="pt-BR" sz="2400" b="1" dirty="0" smtClean="0"/>
              <a:t>       Pensamentos voltados para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220072" y="1628800"/>
            <a:ext cx="3651962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(   )</a:t>
            </a:r>
            <a:r>
              <a:rPr lang="pt-BR" dirty="0" smtClean="0"/>
              <a:t>  </a:t>
            </a:r>
            <a:r>
              <a:rPr lang="pt-BR" sz="2400" b="1" dirty="0" smtClean="0"/>
              <a:t>DEUS</a:t>
            </a:r>
          </a:p>
          <a:p>
            <a:endParaRPr lang="pt-BR" sz="2400" b="1" dirty="0"/>
          </a:p>
          <a:p>
            <a:r>
              <a:rPr lang="pt-BR" sz="2400" b="1" dirty="0" smtClean="0"/>
              <a:t>(   )  ISOLAR-SE DO MUNDO</a:t>
            </a:r>
          </a:p>
          <a:p>
            <a:endParaRPr lang="pt-BR" sz="2400" b="1" dirty="0"/>
          </a:p>
          <a:p>
            <a:r>
              <a:rPr lang="pt-BR" sz="2400" b="1" dirty="0" smtClean="0"/>
              <a:t>(   )  ESPÍRITO</a:t>
            </a:r>
          </a:p>
          <a:p>
            <a:endParaRPr lang="pt-BR" sz="2400" b="1" dirty="0"/>
          </a:p>
          <a:p>
            <a:r>
              <a:rPr lang="pt-BR" sz="2400" b="1" dirty="0" smtClean="0"/>
              <a:t>(   )  LEIS DA SOCIEDADE</a:t>
            </a:r>
          </a:p>
          <a:p>
            <a:endParaRPr lang="pt-BR" sz="2400" b="1" dirty="0"/>
          </a:p>
          <a:p>
            <a:r>
              <a:rPr lang="pt-BR" sz="2400" b="1" dirty="0" smtClean="0"/>
              <a:t>(   )  JOVIAL E DITOSO</a:t>
            </a:r>
          </a:p>
          <a:p>
            <a:endParaRPr lang="pt-BR" sz="2400" b="1" dirty="0"/>
          </a:p>
          <a:p>
            <a:r>
              <a:rPr lang="pt-BR" sz="2400" b="1" dirty="0" smtClean="0"/>
              <a:t>(   )  ALMA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320024" y="3116042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A</a:t>
            </a:r>
            <a:endParaRPr lang="pt-BR" sz="24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5350611" y="5317079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B</a:t>
            </a:r>
            <a:endParaRPr lang="pt-BR" sz="24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5342466" y="3857462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C</a:t>
            </a:r>
            <a:endParaRPr lang="pt-BR" sz="2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5320024" y="2352014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D</a:t>
            </a:r>
            <a:endParaRPr lang="pt-BR" sz="24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329897" y="4581128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E</a:t>
            </a:r>
            <a:endParaRPr lang="pt-BR" sz="24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328040" y="1628800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F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xmlns="" val="26582390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268</Words>
  <Application>Microsoft Office PowerPoint</Application>
  <PresentationFormat>Apresentação no Ecrã (4:3)</PresentationFormat>
  <Paragraphs>70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8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AlphaNet</dc:creator>
  <cp:lastModifiedBy>Nara</cp:lastModifiedBy>
  <cp:revision>15</cp:revision>
  <dcterms:created xsi:type="dcterms:W3CDTF">2018-03-10T00:02:04Z</dcterms:created>
  <dcterms:modified xsi:type="dcterms:W3CDTF">2018-09-19T22:01:09Z</dcterms:modified>
</cp:coreProperties>
</file>