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D905-3D39-40DB-B082-DD32B14AA8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A1A9-0F3B-428F-B8B3-A48BE4B5B2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0340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D905-3D39-40DB-B082-DD32B14AA8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A1A9-0F3B-428F-B8B3-A48BE4B5B2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314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D905-3D39-40DB-B082-DD32B14AA8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A1A9-0F3B-428F-B8B3-A48BE4B5B2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356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D905-3D39-40DB-B082-DD32B14AA8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A1A9-0F3B-428F-B8B3-A48BE4B5B2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6575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D905-3D39-40DB-B082-DD32B14AA8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A1A9-0F3B-428F-B8B3-A48BE4B5B2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17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D905-3D39-40DB-B082-DD32B14AA8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A1A9-0F3B-428F-B8B3-A48BE4B5B2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268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D905-3D39-40DB-B082-DD32B14AA8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A1A9-0F3B-428F-B8B3-A48BE4B5B2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4559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D905-3D39-40DB-B082-DD32B14AA8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A1A9-0F3B-428F-B8B3-A48BE4B5B2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0326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D905-3D39-40DB-B082-DD32B14AA8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A1A9-0F3B-428F-B8B3-A48BE4B5B2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4524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D905-3D39-40DB-B082-DD32B14AA8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A1A9-0F3B-428F-B8B3-A48BE4B5B2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075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D905-3D39-40DB-B082-DD32B14AA8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A1A9-0F3B-428F-B8B3-A48BE4B5B2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415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CD905-3D39-40DB-B082-DD32B14AA8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7A1A9-0F3B-428F-B8B3-A48BE4B5B2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65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Minhas imagens\Montagens\Material para Scrytbook\Para Projeções e scripybook\boys\pap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6" descr="Serra, Lago, Montanhas, Reflexo, Janela, Vista, Av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432" y="46622"/>
            <a:ext cx="8568000" cy="673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92638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Estrelas, CaracÃ³is, Tela, Colori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071561"/>
            <a:ext cx="1417188" cy="135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06472" y="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52120" y="1772816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17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30090" y="6211559"/>
            <a:ext cx="3849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SEDE  PERFEITOS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3568" y="321297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 CARACTERES  DA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PERFEIÇÃO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414549" y="4162318"/>
            <a:ext cx="3733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DE  BEM</a:t>
            </a:r>
          </a:p>
        </p:txBody>
      </p:sp>
    </p:spTree>
    <p:extLst>
      <p:ext uri="{BB962C8B-B14F-4D97-AF65-F5344CB8AC3E}">
        <p14:creationId xmlns:p14="http://schemas.microsoft.com/office/powerpoint/2010/main" xmlns="" val="20250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boys\pap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BFFB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07883"/>
            <a:ext cx="9144000" cy="6429420"/>
          </a:xfrm>
          <a:prstGeom prst="rect">
            <a:avLst/>
          </a:prstGeom>
          <a:noFill/>
        </p:spPr>
      </p:pic>
      <p:pic>
        <p:nvPicPr>
          <p:cNvPr id="9" name="Picture 3" descr="C:\Users\AlphaNet\Desktop\professor-2308610_960_72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306" y="875884"/>
            <a:ext cx="8568000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472129" y="201019"/>
            <a:ext cx="4199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ENSINAMENTO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19529" y="6309320"/>
            <a:ext cx="2999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Mateus,  5:44,  46  a  48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4716016" y="2564904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  OS  VOSSOS  INIMIGOS;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700172" y="2605553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FAZEI  O  BEM  AOS  QUE  VOS  ODEIAM;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08004" y="2420888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ORAI  PELOS  QUE  VOS  PERSEGUEM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CALUNIAM.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02306" y="2010906"/>
            <a:ext cx="37241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SOMENTE  AMARDES  OS  QUE  VOS  AMAM,  QUE  RECOMPENSA  TEREIS  DISSO?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16016" y="2195572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SEDE  PERFEITOS,  COMO  PERFEITO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O  VOSSO  PAI  CELESTIAL.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389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boys\pap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BFFB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1026" name="Picture 2" descr="Mulher, Oração, Acreditando, Deus, Pessoa, Pôr Do S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82" y="532648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91680" y="9428"/>
            <a:ext cx="5956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MÁXIMO  DA  PERFEIÇÃO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31540" y="507405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É: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TORNAR-SE  TÃO  PERFEITO  QUANTO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CRIADOR;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37182" y="726980"/>
            <a:ext cx="39287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PERFEIÇÃO  ABSOLUTA: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É  IMPOSSÍVEL 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-142908" y="4214818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  OS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INIMIGOS.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57819" y="4143380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FAZER  O  BEM  AOS  QUE  NOS  ODEIAM.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41094" y="542315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ORAR  PELOS  QUE  NOS  PERSEGUEM  E  CALUNIAM: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PERFEIÇÃO  RELATIVA.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AlphaNet\Desktop\fight-2134407_960_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2639046" cy="25886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ilhueta, Agitação, Mãos, Negóci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8610" y="1428736"/>
            <a:ext cx="1584000" cy="26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5373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boys\pap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BFFB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1026" name="Picture 2" descr="Aquarela, Pintura, Tinta, Efeito, Texturizada, Árv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210" y="629399"/>
            <a:ext cx="7416824" cy="60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bê, Criança, Família, Femin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400" y="3618639"/>
            <a:ext cx="1512000" cy="242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pro, Criança, Dandelions, Dispersan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3049"/>
            <a:ext cx="2232248" cy="22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3608" y="44624"/>
            <a:ext cx="6890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ESSÊNCIA  DA  PERFEIÇÃO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5576" y="5443381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PRATICAR  A  CARIDADE,  PORQUE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IMPLICA  A  PRÁTICA  DE  TODAS  AS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OUTRAS  VIRTUDES.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4766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640029" y="2348880"/>
            <a:ext cx="98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PERDÃO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15816" y="1436699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AMOR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44008" y="1252033"/>
            <a:ext cx="137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HUMILDADE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868144" y="2276872"/>
            <a:ext cx="119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PACIÊNCIA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72102" y="88001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FÉ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905373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boys\pap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BFFB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14" name="Picture 2" descr="Menino, Criança, Cobrir Partes, Pai, Filha, Famíl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350" y="415797"/>
            <a:ext cx="7560000" cy="622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213021" y="13115"/>
            <a:ext cx="4717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HOMEM  DE  BEM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74761" y="1683016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CUMPRE  NA  MAIOR  PUREZA: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56851" y="3166482"/>
            <a:ext cx="2741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LEI  DE  AMOR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73859" y="3171245"/>
            <a:ext cx="3129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LEI  DE  JUSTIÇA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27784" y="3068088"/>
            <a:ext cx="3438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LEI  DE  CARIDADE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74228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366849" y="2375590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RECONHECE  AS  DORES  E  DECEPÇÕES  COMO  PROVAS  OU  EXPIAÇÕES  E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ACEITA  SEM  RECLAMAR.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0865" y="2981815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ESPERA  RECOMPENSA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858788" y="2797148"/>
            <a:ext cx="3426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ESPALHA  BENEFÍCIOS;  PRESTA  SERVIÇOS.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44807" y="3166482"/>
            <a:ext cx="158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PERDOA.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915816" y="3166482"/>
            <a:ext cx="2645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INDULGENTE.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758757" y="2929588"/>
            <a:ext cx="3509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RESSALTA  O  QUE  FOR  PROVEITOSO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OUTROS.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373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boys\pap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BFFB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3074" name="Picture 2" descr="Família, Árvore, Ao Vivo, Núcleo, Sociedade, Logotip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663" y="911209"/>
            <a:ext cx="9144000" cy="44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57189" y="13115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395536" y="530120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FICAM  AQUI  ENUMERADAS  TODAS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AS  QUALIDADES  QUE  DISTINGUEM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DE  BEM;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70008" y="507405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AQUELE  QUE  SE  ESFORCE  POR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POSSUIR  AS  QUE  ACABAMOS  DE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MENCIONAR,  NO  CAMINHO  SE  ACHA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TODAS  DEMAIS  CONDUZ.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84818" y="597890"/>
            <a:ext cx="6311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EVANGELHO  DE  JESUS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548587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NOSSO  CÓDIGO  DE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CONDUTA  UNIVERSAL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BASEADO  NAS  LEIS  DE  DEUS.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 descr="C:\Users\AlphaNet\Desktop\livro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2100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 rot="21030764">
            <a:off x="5723215" y="3911599"/>
            <a:ext cx="79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 smtClean="0">
                <a:solidFill>
                  <a:schemeClr val="bg1"/>
                </a:solidFill>
              </a:rPr>
              <a:t>EVANGELHO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 </a:t>
            </a:r>
            <a:r>
              <a:rPr lang="pt-BR" sz="800" b="1" dirty="0" smtClean="0">
                <a:solidFill>
                  <a:schemeClr val="bg1"/>
                </a:solidFill>
              </a:rPr>
              <a:t>       DE</a:t>
            </a:r>
          </a:p>
          <a:p>
            <a:r>
              <a:rPr lang="pt-BR" sz="800" b="1" dirty="0">
                <a:solidFill>
                  <a:schemeClr val="bg1"/>
                </a:solidFill>
              </a:rPr>
              <a:t> </a:t>
            </a:r>
            <a:r>
              <a:rPr lang="pt-BR" sz="800" b="1" dirty="0" smtClean="0">
                <a:solidFill>
                  <a:schemeClr val="bg1"/>
                </a:solidFill>
              </a:rPr>
              <a:t>    JESUS</a:t>
            </a:r>
          </a:p>
        </p:txBody>
      </p:sp>
    </p:spTree>
    <p:extLst>
      <p:ext uri="{BB962C8B-B14F-4D97-AF65-F5344CB8AC3E}">
        <p14:creationId xmlns:p14="http://schemas.microsoft.com/office/powerpoint/2010/main" xmlns="" val="2905373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3" grpId="2"/>
      <p:bldP spid="4" grpId="0"/>
      <p:bldP spid="4" grpId="1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boys\pap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BFFB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605978" y="4489"/>
            <a:ext cx="5946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82007" y="598029"/>
            <a:ext cx="800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MARQUE  AS  GRAVURAS  QUE  REPRESENTAM  O  HOMEM  DE  BEM:</a:t>
            </a:r>
            <a:endParaRPr lang="pt-BR" dirty="0"/>
          </a:p>
        </p:txBody>
      </p:sp>
      <p:pic>
        <p:nvPicPr>
          <p:cNvPr id="4098" name="Picture 2" descr="Menino, Livro, Reding, Criança, Esco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007" y="1124744"/>
            <a:ext cx="1872000" cy="19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vro, Sala De Aula, Relógio, Hor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784" y="1062055"/>
            <a:ext cx="1980000" cy="207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lphaNet\Desktop\golfer-32264__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9999"/>
            <a:ext cx="173946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Antagonismo, Luta, Lutador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000" y="1062055"/>
            <a:ext cx="2412000" cy="241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Menina Bi Racial Africano Black Criança P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97922"/>
            <a:ext cx="2376000" cy="209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rianças, Holandês, Alemão, Danç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459" y="3749198"/>
            <a:ext cx="233007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Menino, Valentão, Desenhos Animado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7227" y="3809999"/>
            <a:ext cx="1188000" cy="23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omem Meninos Árvores E Criança Plantio D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446" y="3933056"/>
            <a:ext cx="2700000" cy="230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82007" y="1340768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35406" y="1285229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B</a:t>
            </a: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07784" y="1140713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C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002397" y="1062055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D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20" y="376014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E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276807" y="3809999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F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928706" y="3910336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G</a:t>
            </a:r>
            <a:endParaRPr lang="pt-BR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348967" y="3687594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H</a:t>
            </a:r>
            <a:endParaRPr lang="pt-BR" sz="2000" b="1" dirty="0"/>
          </a:p>
        </p:txBody>
      </p:sp>
      <p:sp>
        <p:nvSpPr>
          <p:cNvPr id="12" name="Rosca 11"/>
          <p:cNvSpPr/>
          <p:nvPr/>
        </p:nvSpPr>
        <p:spPr>
          <a:xfrm>
            <a:off x="4909443" y="3859104"/>
            <a:ext cx="457200" cy="457200"/>
          </a:xfrm>
          <a:prstGeom prst="donut">
            <a:avLst>
              <a:gd name="adj" fmla="val 769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Rosca 22"/>
          <p:cNvSpPr/>
          <p:nvPr/>
        </p:nvSpPr>
        <p:spPr>
          <a:xfrm>
            <a:off x="2160000" y="3760140"/>
            <a:ext cx="457200" cy="457200"/>
          </a:xfrm>
          <a:prstGeom prst="donut">
            <a:avLst>
              <a:gd name="adj" fmla="val 769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Rosca 23"/>
          <p:cNvSpPr/>
          <p:nvPr/>
        </p:nvSpPr>
        <p:spPr>
          <a:xfrm>
            <a:off x="4537446" y="1086835"/>
            <a:ext cx="457200" cy="457200"/>
          </a:xfrm>
          <a:prstGeom prst="donut">
            <a:avLst>
              <a:gd name="adj" fmla="val 769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osca 24"/>
          <p:cNvSpPr/>
          <p:nvPr/>
        </p:nvSpPr>
        <p:spPr>
          <a:xfrm>
            <a:off x="323486" y="1312223"/>
            <a:ext cx="457200" cy="457200"/>
          </a:xfrm>
          <a:prstGeom prst="donut">
            <a:avLst>
              <a:gd name="adj" fmla="val 769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373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293</Words>
  <Application>Microsoft Office PowerPoint</Application>
  <PresentationFormat>Apresentação no Ecrã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22</cp:revision>
  <dcterms:created xsi:type="dcterms:W3CDTF">2018-03-09T23:11:06Z</dcterms:created>
  <dcterms:modified xsi:type="dcterms:W3CDTF">2018-09-19T21:36:51Z</dcterms:modified>
</cp:coreProperties>
</file>