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423C-92DE-476E-B97C-556A6AE296D9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752C-F777-45EF-B274-0874F714E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5600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423C-92DE-476E-B97C-556A6AE296D9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752C-F777-45EF-B274-0874F714E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171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423C-92DE-476E-B97C-556A6AE296D9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752C-F777-45EF-B274-0874F714E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8563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423C-92DE-476E-B97C-556A6AE296D9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752C-F777-45EF-B274-0874F714E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5550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423C-92DE-476E-B97C-556A6AE296D9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752C-F777-45EF-B274-0874F714E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8285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423C-92DE-476E-B97C-556A6AE296D9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752C-F777-45EF-B274-0874F714E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963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423C-92DE-476E-B97C-556A6AE296D9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752C-F777-45EF-B274-0874F714E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383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423C-92DE-476E-B97C-556A6AE296D9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752C-F777-45EF-B274-0874F714E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9979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423C-92DE-476E-B97C-556A6AE296D9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752C-F777-45EF-B274-0874F714E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3233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423C-92DE-476E-B97C-556A6AE296D9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752C-F777-45EF-B274-0874F714E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5080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423C-92DE-476E-B97C-556A6AE296D9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752C-F777-45EF-B274-0874F714E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9243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423C-92DE-476E-B97C-556A6AE296D9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A752C-F777-45EF-B274-0874F714E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708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Ãgua, Lagoa, Natureza, Lago, Paisagem, VerÃ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52"/>
            <a:ext cx="9144000" cy="685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62310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orboleta, Insetos, Estrela, Nature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9803">
            <a:off x="5738602" y="2783935"/>
            <a:ext cx="2243373" cy="113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21080" y="3887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591629" y="1415465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16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30402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PODE  SERVIR  A  DEUS  E  A  MAMON</a:t>
            </a:r>
          </a:p>
        </p:txBody>
      </p:sp>
      <p:sp>
        <p:nvSpPr>
          <p:cNvPr id="6" name="Retângulo 5"/>
          <p:cNvSpPr/>
          <p:nvPr/>
        </p:nvSpPr>
        <p:spPr>
          <a:xfrm>
            <a:off x="643770" y="2674636"/>
            <a:ext cx="36359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 startAt="4"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PARÁBOLA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MAU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RICO 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322888" y="411796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DESPRENDIMENTO 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BENS  TERRENOS</a:t>
            </a:r>
          </a:p>
        </p:txBody>
      </p:sp>
    </p:spTree>
    <p:extLst>
      <p:ext uri="{BB962C8B-B14F-4D97-AF65-F5344CB8AC3E}">
        <p14:creationId xmlns:p14="http://schemas.microsoft.com/office/powerpoint/2010/main" xmlns="" val="30762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5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9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lphaNet\Desktop\homem ri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032000" cy="54774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026" name="Picture 2" descr="C:\Users\AlphaNet\Desktop\pob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996000" cy="55594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1" name="Retângulo 10"/>
          <p:cNvSpPr/>
          <p:nvPr/>
        </p:nvSpPr>
        <p:spPr>
          <a:xfrm>
            <a:off x="4427984" y="2780928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23487" y="30117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79712" y="116632"/>
            <a:ext cx="554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PARÁBOLA  DO  MAU  RICO</a:t>
            </a:r>
          </a:p>
        </p:txBody>
      </p:sp>
      <p:sp>
        <p:nvSpPr>
          <p:cNvPr id="5" name="Retângulo 4"/>
          <p:cNvSpPr/>
          <p:nvPr/>
        </p:nvSpPr>
        <p:spPr>
          <a:xfrm>
            <a:off x="3447398" y="6560130"/>
            <a:ext cx="18036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Lucas,  16:19  a  31</a:t>
            </a:r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>
            <a:off x="323528" y="5185815"/>
            <a:ext cx="8371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HAVIA   UM  HOMEM  RICO,  QUE  VESTIA  PÚRPURA  E  LINHO  E  SE  TRATAVA  MAGNIFICAMENTE  TODOS  OS  DIAS.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33646" y="518581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HAVIA  TAMBÉM  UM  POBRE,  CHAMADO  LÁZARO,  COBERTO  DE  CHAGAS,  QUE  COMIA  AS  MIGALHAS  QUE  CAÍAM  DA  MESA  DO  RICO.</a:t>
            </a:r>
          </a:p>
        </p:txBody>
      </p:sp>
    </p:spTree>
    <p:extLst>
      <p:ext uri="{BB962C8B-B14F-4D97-AF65-F5344CB8AC3E}">
        <p14:creationId xmlns:p14="http://schemas.microsoft.com/office/powerpoint/2010/main" xmlns="" val="13210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lphaNet\Desktop\nature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phaNet\Desktop\aura-884270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-102141"/>
            <a:ext cx="3060000" cy="53867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lphaNet\Desktop\glow-1177383_960_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5913" y="548680"/>
            <a:ext cx="3240000" cy="20063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427984" y="2780928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23487" y="30117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5694195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LÁZARO  MORREU  E  FOI  LEVADO  PELOS  ANJOS  PARA  O  SEIO  DE  ABRAÃO.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6" y="569419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RICO  TAMBÉM  MORREU  E  TEVE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SEPULCRO  O  INFERNO.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814899" y="116632"/>
            <a:ext cx="551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PASSANDO  ALGUNS  ANOS....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392627" y="533624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RICO  EXCLAMOU</a:t>
            </a:r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PAI  ABRAÃO,  TEM  PIEDADE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MIM  E  MANDA  LÁZARO  ME  SOCORRER,  POIS  SOFRO  HORRÍVEL  TORMENTO.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72948" y="5520911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ABRÃO  LHE  RESPONDEU: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EXISTE  UM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 ABISMO  ENTRE  NÓS  E  VÓS.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1520" y="5520911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NINGUÉM  PODE  PASSAR  DAÍ  ONDE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ESTÁS  PARA  AQUI.</a:t>
            </a:r>
          </a:p>
        </p:txBody>
      </p:sp>
      <p:pic>
        <p:nvPicPr>
          <p:cNvPr id="2053" name="Picture 5" descr="C:\Users\AlphaNet\Desktop\abraã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9487" y="966528"/>
            <a:ext cx="2268000" cy="3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035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  <p:bldP spid="7" grpId="1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Azul, Céu, Noite, Romântico, Quase Noite, À Noite, Ág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lher, Feminino, Retrato, Menina, Jovem, Ros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6456" y="594267"/>
            <a:ext cx="2477543" cy="247754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551723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03601" y="71046"/>
            <a:ext cx="7736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COMPREENDENDO  A  PARÁBOLA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9996" y="5563398"/>
            <a:ext cx="8515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DEVEMOS  ENTENDER  PELO 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INFERNO</a:t>
            </a:r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NESSA  PARÁBOLA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9996" y="5378731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SOFRIMENTO  E  REMORSO  QUE  SENTE  O  ESPÍRITO,  EM  REGIÕES  ESPIRITUAIS  INFERIORES,  QUANDO  SE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CONSCIENTIZA  DO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  QUE  PRATICOU.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41364" y="4955684"/>
            <a:ext cx="8443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  IMPOSSIBILIDADE  TEMPORÁRIA,  DE  UM  ESPÍRITO  IMPREGNADO  DE  EGOÍSMO,  OBTER  ALÍVIO  ATRAVÉS  DO  MÉRITO  DE  UM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  EVOLUÍDO  COMO  LÁZARO.</a:t>
            </a:r>
          </a:p>
        </p:txBody>
      </p:sp>
    </p:spTree>
    <p:extLst>
      <p:ext uri="{BB962C8B-B14F-4D97-AF65-F5344CB8AC3E}">
        <p14:creationId xmlns:p14="http://schemas.microsoft.com/office/powerpoint/2010/main" xmlns="" val="388035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AlphaNet\Desktop\aroni-738302_960_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4685"/>
            <a:ext cx="4020733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eitura, Pré Escolar, Jardim De Infância, Esco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3779" y="989070"/>
            <a:ext cx="3924000" cy="555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427984" y="2780928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23487" y="30117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31804" y="0"/>
            <a:ext cx="8515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DESAPEGO  AOS  BENS  TERRENOS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28026" y="465850"/>
            <a:ext cx="3199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CONSISTE  EM:</a:t>
            </a:r>
          </a:p>
        </p:txBody>
      </p:sp>
      <p:sp>
        <p:nvSpPr>
          <p:cNvPr id="6" name="Retângulo 5"/>
          <p:cNvSpPr/>
          <p:nvPr/>
        </p:nvSpPr>
        <p:spPr>
          <a:xfrm>
            <a:off x="1806822" y="5949280"/>
            <a:ext cx="5487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DAR-LHES  O  SEU  JUSTO  VALOR.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62314" y="5764613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SACRIFICAR  POR  ELES  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INTERESSES  ESPIRITUAIS.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7274" y="576461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SABER  SACRIFICÁ-LOS  QUANDO  NECESSÁRIO  E  NÃO  RECLAMAR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PERDÊ-LOS.</a:t>
            </a:r>
          </a:p>
        </p:txBody>
      </p:sp>
    </p:spTree>
    <p:extLst>
      <p:ext uri="{BB962C8B-B14F-4D97-AF65-F5344CB8AC3E}">
        <p14:creationId xmlns:p14="http://schemas.microsoft.com/office/powerpoint/2010/main" xmlns="" val="388035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Rei, Andar, Jardim, Beija Flor, Pássaro, Árvore, P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523" y="377080"/>
            <a:ext cx="8028000" cy="63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427984" y="2780928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23487" y="30117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114876" y="669468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RIQUEZA</a:t>
            </a:r>
          </a:p>
        </p:txBody>
      </p:sp>
      <p:sp>
        <p:nvSpPr>
          <p:cNvPr id="5" name="Retângulo 4"/>
          <p:cNvSpPr/>
          <p:nvPr/>
        </p:nvSpPr>
        <p:spPr>
          <a:xfrm>
            <a:off x="483595" y="522920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MISSÃO  CONCEDIDA  POR  DEUS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QUE  SEJA  ADMINISTRADA  EM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BENEFÍCIO  DE  TODOS.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156801" y="84693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1835696" y="669467"/>
            <a:ext cx="5648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REJEITAR  A  RIQUEZA  </a:t>
            </a:r>
          </a:p>
        </p:txBody>
      </p:sp>
      <p:sp>
        <p:nvSpPr>
          <p:cNvPr id="8" name="Retângulo 7"/>
          <p:cNvSpPr/>
          <p:nvPr/>
        </p:nvSpPr>
        <p:spPr>
          <a:xfrm>
            <a:off x="486575" y="5413865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RENUNCIAR  AOS  BENEFÍCIOS  DO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 QUE  SE  PODE  FAZER.</a:t>
            </a:r>
          </a:p>
        </p:txBody>
      </p:sp>
      <p:sp>
        <p:nvSpPr>
          <p:cNvPr id="9" name="Retângulo 8"/>
          <p:cNvSpPr/>
          <p:nvPr/>
        </p:nvSpPr>
        <p:spPr>
          <a:xfrm>
            <a:off x="384727" y="5413865"/>
            <a:ext cx="8310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EXIMIR-SE  DA  RESPONSABILIDADE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  FORTUNA  TRAZ.  </a:t>
            </a:r>
          </a:p>
        </p:txBody>
      </p:sp>
    </p:spTree>
    <p:extLst>
      <p:ext uri="{BB962C8B-B14F-4D97-AF65-F5344CB8AC3E}">
        <p14:creationId xmlns:p14="http://schemas.microsoft.com/office/powerpoint/2010/main" xmlns="" val="388035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  <p:bldP spid="8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me De Retrato, Quadro De Estuque, Mold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"/>
            <a:ext cx="9144000" cy="68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267477" y="108318"/>
            <a:ext cx="6664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74905" y="20534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b="1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4026937" y="353266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091232" y="27809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16945" y="20534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995954" y="23853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813516" y="242467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222939" y="460134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006935" y="205341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83367" y="241669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058328" y="313967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423656" y="27853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005698" y="387918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905970" y="23943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083814" y="3493347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 </a:t>
            </a:r>
            <a:endParaRPr lang="pt-BR" sz="2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378354" y="2240003"/>
            <a:ext cx="458625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DWERTYUISOFRIMENTORSBHUO</a:t>
            </a:r>
          </a:p>
          <a:p>
            <a:r>
              <a:rPr lang="pt-BR" sz="2400" b="1" dirty="0" smtClean="0"/>
              <a:t>ESDFGHCVUIOLKJMHRLKOPERPI </a:t>
            </a:r>
          </a:p>
          <a:p>
            <a:r>
              <a:rPr lang="pt-BR" sz="2400" b="1" dirty="0" smtClean="0"/>
              <a:t>S IREMORSOECGHJUYTEASKJOED</a:t>
            </a:r>
          </a:p>
          <a:p>
            <a:r>
              <a:rPr lang="pt-BR" sz="2400" b="1" dirty="0" smtClean="0"/>
              <a:t>AGUYERDBNJIUMKLPÇBNGFVAC</a:t>
            </a:r>
          </a:p>
          <a:p>
            <a:r>
              <a:rPr lang="pt-BR" sz="2400" b="1" dirty="0" smtClean="0"/>
              <a:t>PHGYTRESLOKUJHTFREEGOÍSMO</a:t>
            </a:r>
          </a:p>
          <a:p>
            <a:r>
              <a:rPr lang="pt-BR" sz="2400" b="1" dirty="0" smtClean="0"/>
              <a:t>ESDFGHJVAIDADEOPKJHGFMJIUF</a:t>
            </a:r>
          </a:p>
          <a:p>
            <a:r>
              <a:rPr lang="pt-BR" sz="2400" b="1" dirty="0" smtClean="0"/>
              <a:t>GGYUTRBNJOIYASDRFGYTBVHIID</a:t>
            </a:r>
          </a:p>
          <a:p>
            <a:r>
              <a:rPr lang="pt-BR" sz="2400" b="1" dirty="0" smtClean="0"/>
              <a:t>OGFTRUYEVRIQUEZAVFRTYUBDE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160621" y="1006602"/>
            <a:ext cx="6932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ENCONTRE  NO  CAÇA  PALAVRAS  SEIS  PALAVRAS  </a:t>
            </a:r>
          </a:p>
          <a:p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QUE  ESTAVAM  NO  NOSSO  ESTUDO: </a:t>
            </a:r>
            <a:endParaRPr lang="pt-BR" sz="2000" dirty="0"/>
          </a:p>
        </p:txBody>
      </p:sp>
      <p:sp>
        <p:nvSpPr>
          <p:cNvPr id="20" name="Quadro 19"/>
          <p:cNvSpPr/>
          <p:nvPr/>
        </p:nvSpPr>
        <p:spPr>
          <a:xfrm>
            <a:off x="3779913" y="2240003"/>
            <a:ext cx="1736108" cy="3718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18901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418901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dirty="0"/>
          </a:p>
        </p:txBody>
      </p:sp>
      <p:sp>
        <p:nvSpPr>
          <p:cNvPr id="23" name="Quadro 22"/>
          <p:cNvSpPr/>
          <p:nvPr/>
        </p:nvSpPr>
        <p:spPr>
          <a:xfrm>
            <a:off x="2345654" y="2322706"/>
            <a:ext cx="360040" cy="28344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Quadro 24"/>
          <p:cNvSpPr/>
          <p:nvPr/>
        </p:nvSpPr>
        <p:spPr>
          <a:xfrm rot="16200000">
            <a:off x="5762662" y="3212442"/>
            <a:ext cx="426990" cy="13681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Quadro 25"/>
          <p:cNvSpPr/>
          <p:nvPr/>
        </p:nvSpPr>
        <p:spPr>
          <a:xfrm rot="16200000">
            <a:off x="3193131" y="2527745"/>
            <a:ext cx="426990" cy="13681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Quadro 26"/>
          <p:cNvSpPr/>
          <p:nvPr/>
        </p:nvSpPr>
        <p:spPr>
          <a:xfrm rot="16200000">
            <a:off x="4364789" y="4403881"/>
            <a:ext cx="426990" cy="128357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Quadro 27"/>
          <p:cNvSpPr/>
          <p:nvPr/>
        </p:nvSpPr>
        <p:spPr>
          <a:xfrm rot="16200000">
            <a:off x="3934313" y="3666289"/>
            <a:ext cx="426990" cy="128043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70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320</Words>
  <Application>Microsoft Office PowerPoint</Application>
  <PresentationFormat>Apresentação no Ecrã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22</cp:revision>
  <dcterms:created xsi:type="dcterms:W3CDTF">2018-03-07T16:49:24Z</dcterms:created>
  <dcterms:modified xsi:type="dcterms:W3CDTF">2018-09-17T22:10:00Z</dcterms:modified>
</cp:coreProperties>
</file>