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71" r:id="rId3"/>
    <p:sldId id="281" r:id="rId4"/>
    <p:sldId id="286" r:id="rId5"/>
    <p:sldId id="291" r:id="rId6"/>
    <p:sldId id="287" r:id="rId7"/>
    <p:sldId id="285" r:id="rId8"/>
    <p:sldId id="269" r:id="rId9"/>
    <p:sldId id="267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26" autoAdjust="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B7A495-69A4-4839-A4F1-20D72FB0804E}" type="datetimeFigureOut">
              <a:rPr lang="pt-BR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304E82-803F-45F9-8379-A374BE81D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0658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81F526-E2AB-489B-9AB8-64A9BE2EEE6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4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24FB-4BE1-4F45-B74C-15C4E7915A4D}" type="datetimeFigureOut">
              <a:rPr lang="pt-BR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F295-A7DE-4D47-9FF0-D2D5A2B751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757-E5B7-45AB-926E-9BA7455C09AB}" type="datetimeFigureOut">
              <a:rPr lang="pt-BR" smtClean="0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88E0-52B7-4365-860B-FFCEDA0F22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51757-E5B7-45AB-926E-9BA7455C09AB}" type="datetimeFigureOut">
              <a:rPr lang="pt-BR"/>
              <a:pPr>
                <a:defRPr/>
              </a:pPr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288E0-52B7-4365-860B-FFCEDA0F22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Ãgua, Lagoa, Natureza, Lago, Paisagem, Ver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751"/>
            <a:ext cx="9144000" cy="68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933825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rboleta, Insetos, Estrela, Natur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8333">
            <a:off x="5667124" y="3213018"/>
            <a:ext cx="2241949" cy="11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7484" y="0"/>
            <a:ext cx="8423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69140" y="1486903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16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623258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  A  DEUS  E  A  MAMON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7484" y="2765906"/>
            <a:ext cx="3676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eriod" startAt="3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DESIGUALDADE 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RIQUEZAS</a:t>
            </a:r>
          </a:p>
        </p:txBody>
      </p:sp>
    </p:spTree>
    <p:extLst>
      <p:ext uri="{BB962C8B-B14F-4D97-AF65-F5344CB8AC3E}">
        <p14:creationId xmlns:p14="http://schemas.microsoft.com/office/powerpoint/2010/main" xmlns="" val="16585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43150"/>
            <a:ext cx="15335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738" y="2398713"/>
            <a:ext cx="14874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370138"/>
            <a:ext cx="15128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rutus, Personagem, Drama, Dramatur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51024"/>
            <a:ext cx="2124000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5578475"/>
            <a:ext cx="91487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CHAMOU SEUS SERVIDORES E LHE ENTREGOU SEUS BENS.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231834"/>
            <a:ext cx="91217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CINCO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TALENTOS  A  UM,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OUTRO  E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OUTRO,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AS  SUAS  CAPACIDADES.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433513" y="2827338"/>
            <a:ext cx="673100" cy="2066925"/>
            <a:chOff x="1434210" y="2827211"/>
            <a:chExt cx="671738" cy="2066991"/>
          </a:xfrm>
        </p:grpSpPr>
        <p:grpSp>
          <p:nvGrpSpPr>
            <p:cNvPr id="15380" name="Grupo 10"/>
            <p:cNvGrpSpPr>
              <a:grpSpLocks/>
            </p:cNvGrpSpPr>
            <p:nvPr/>
          </p:nvGrpSpPr>
          <p:grpSpPr bwMode="auto">
            <a:xfrm>
              <a:off x="1528070" y="4309427"/>
              <a:ext cx="540000" cy="584775"/>
              <a:chOff x="611560" y="2268161"/>
              <a:chExt cx="540000" cy="58477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611173" y="2276654"/>
                <a:ext cx="540243" cy="539768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82466" y="2268717"/>
                <a:ext cx="432510" cy="5842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5381" name="Grupo 14"/>
            <p:cNvGrpSpPr>
              <a:grpSpLocks/>
            </p:cNvGrpSpPr>
            <p:nvPr/>
          </p:nvGrpSpPr>
          <p:grpSpPr bwMode="auto">
            <a:xfrm>
              <a:off x="1452242" y="4022970"/>
              <a:ext cx="540000" cy="584775"/>
              <a:chOff x="611560" y="2268161"/>
              <a:chExt cx="540000" cy="584775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610954" y="2275765"/>
                <a:ext cx="540243" cy="541355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682248" y="2267827"/>
                <a:ext cx="432510" cy="5858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5382" name="Grupo 18"/>
            <p:cNvGrpSpPr>
              <a:grpSpLocks/>
            </p:cNvGrpSpPr>
            <p:nvPr/>
          </p:nvGrpSpPr>
          <p:grpSpPr bwMode="auto">
            <a:xfrm>
              <a:off x="1552465" y="3678635"/>
              <a:ext cx="540000" cy="584775"/>
              <a:chOff x="611560" y="2268161"/>
              <a:chExt cx="540000" cy="584775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612126" y="2275601"/>
                <a:ext cx="538658" cy="54135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83419" y="2267664"/>
                <a:ext cx="430926" cy="5858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5383" name="Grupo 21"/>
            <p:cNvGrpSpPr>
              <a:grpSpLocks/>
            </p:cNvGrpSpPr>
            <p:nvPr/>
          </p:nvGrpSpPr>
          <p:grpSpPr bwMode="auto">
            <a:xfrm>
              <a:off x="1565948" y="3193798"/>
              <a:ext cx="540000" cy="584775"/>
              <a:chOff x="611560" y="2268161"/>
              <a:chExt cx="540000" cy="584775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611317" y="2276236"/>
                <a:ext cx="540243" cy="539768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82611" y="2268298"/>
                <a:ext cx="432510" cy="5842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5384" name="Grupo 24"/>
            <p:cNvGrpSpPr>
              <a:grpSpLocks/>
            </p:cNvGrpSpPr>
            <p:nvPr/>
          </p:nvGrpSpPr>
          <p:grpSpPr bwMode="auto">
            <a:xfrm>
              <a:off x="1434210" y="2827211"/>
              <a:ext cx="540000" cy="584775"/>
              <a:chOff x="611560" y="2268161"/>
              <a:chExt cx="540000" cy="584775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611560" y="2276098"/>
                <a:ext cx="540242" cy="539768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82852" y="2268161"/>
                <a:ext cx="432511" cy="5842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348038" y="3100388"/>
            <a:ext cx="576262" cy="1030287"/>
            <a:chOff x="3347984" y="3100548"/>
            <a:chExt cx="575944" cy="1029398"/>
          </a:xfrm>
        </p:grpSpPr>
        <p:grpSp>
          <p:nvGrpSpPr>
            <p:cNvPr id="15374" name="Grupo 27"/>
            <p:cNvGrpSpPr>
              <a:grpSpLocks/>
            </p:cNvGrpSpPr>
            <p:nvPr/>
          </p:nvGrpSpPr>
          <p:grpSpPr bwMode="auto">
            <a:xfrm>
              <a:off x="3347984" y="3545171"/>
              <a:ext cx="540000" cy="584775"/>
              <a:chOff x="611560" y="2268161"/>
              <a:chExt cx="540000" cy="584775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11560" y="2275585"/>
                <a:ext cx="539452" cy="54087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82958" y="2267654"/>
                <a:ext cx="431562" cy="585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5375" name="Grupo 30"/>
            <p:cNvGrpSpPr>
              <a:grpSpLocks/>
            </p:cNvGrpSpPr>
            <p:nvPr/>
          </p:nvGrpSpPr>
          <p:grpSpPr bwMode="auto">
            <a:xfrm>
              <a:off x="3383928" y="3100548"/>
              <a:ext cx="540000" cy="584775"/>
              <a:chOff x="611560" y="2268161"/>
              <a:chExt cx="540000" cy="584775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612108" y="2276091"/>
                <a:ext cx="539452" cy="54087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683506" y="2268161"/>
                <a:ext cx="431562" cy="585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  <p:grpSp>
        <p:nvGrpSpPr>
          <p:cNvPr id="34" name="Grupo 33"/>
          <p:cNvGrpSpPr>
            <a:grpSpLocks/>
          </p:cNvGrpSpPr>
          <p:nvPr/>
        </p:nvGrpSpPr>
        <p:grpSpPr bwMode="auto">
          <a:xfrm>
            <a:off x="5303838" y="3957638"/>
            <a:ext cx="541337" cy="584200"/>
            <a:chOff x="611560" y="2268161"/>
            <a:chExt cx="540000" cy="584775"/>
          </a:xfrm>
        </p:grpSpPr>
        <p:sp>
          <p:nvSpPr>
            <p:cNvPr id="35" name="Elipse 34"/>
            <p:cNvSpPr/>
            <p:nvPr/>
          </p:nvSpPr>
          <p:spPr>
            <a:xfrm>
              <a:off x="611560" y="2276106"/>
              <a:ext cx="540000" cy="540281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82821" y="2268161"/>
              <a:ext cx="43231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+mn-cs"/>
                </a:rPr>
                <a:t>$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93900"/>
            <a:ext cx="15351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9706" y="5919060"/>
            <a:ext cx="91217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 RECEBEU  CINCO: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NEGOCIOU  E  GANHOU  MAIS CINCO.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3348038" y="2565400"/>
            <a:ext cx="806450" cy="2184400"/>
            <a:chOff x="3364051" y="2551837"/>
            <a:chExt cx="806196" cy="2183930"/>
          </a:xfrm>
        </p:grpSpPr>
        <p:grpSp>
          <p:nvGrpSpPr>
            <p:cNvPr id="16406" name="Grupo 12"/>
            <p:cNvGrpSpPr>
              <a:grpSpLocks/>
            </p:cNvGrpSpPr>
            <p:nvPr/>
          </p:nvGrpSpPr>
          <p:grpSpPr bwMode="auto">
            <a:xfrm>
              <a:off x="3383928" y="2551837"/>
              <a:ext cx="540000" cy="580008"/>
              <a:chOff x="611560" y="2268161"/>
              <a:chExt cx="540000" cy="580008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612314" y="2276097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" name="CaixaDeTexto 2"/>
              <p:cNvSpPr txBox="1"/>
              <p:nvPr/>
            </p:nvSpPr>
            <p:spPr>
              <a:xfrm>
                <a:off x="683729" y="2268161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407" name="Grupo 29"/>
            <p:cNvGrpSpPr>
              <a:grpSpLocks/>
            </p:cNvGrpSpPr>
            <p:nvPr/>
          </p:nvGrpSpPr>
          <p:grpSpPr bwMode="auto">
            <a:xfrm>
              <a:off x="3617984" y="3002916"/>
              <a:ext cx="540000" cy="578436"/>
              <a:chOff x="611560" y="2268161"/>
              <a:chExt cx="540000" cy="578436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11547" y="2275771"/>
                <a:ext cx="539580" cy="54122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82962" y="2267835"/>
                <a:ext cx="431664" cy="5793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408" name="Grupo 45"/>
            <p:cNvGrpSpPr>
              <a:grpSpLocks/>
            </p:cNvGrpSpPr>
            <p:nvPr/>
          </p:nvGrpSpPr>
          <p:grpSpPr bwMode="auto">
            <a:xfrm>
              <a:off x="3364051" y="3786699"/>
              <a:ext cx="540000" cy="580008"/>
              <a:chOff x="611560" y="2268161"/>
              <a:chExt cx="540000" cy="580008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611560" y="2276044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82975" y="2268108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409" name="Grupo 48"/>
            <p:cNvGrpSpPr>
              <a:grpSpLocks/>
            </p:cNvGrpSpPr>
            <p:nvPr/>
          </p:nvGrpSpPr>
          <p:grpSpPr bwMode="auto">
            <a:xfrm>
              <a:off x="3630247" y="4155759"/>
              <a:ext cx="540000" cy="580008"/>
              <a:chOff x="611560" y="2268161"/>
              <a:chExt cx="540000" cy="580008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611980" y="2276792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683394" y="2268857"/>
                <a:ext cx="431664" cy="5793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410" name="Grupo 51"/>
            <p:cNvGrpSpPr>
              <a:grpSpLocks/>
            </p:cNvGrpSpPr>
            <p:nvPr/>
          </p:nvGrpSpPr>
          <p:grpSpPr bwMode="auto">
            <a:xfrm>
              <a:off x="3548082" y="3392221"/>
              <a:ext cx="540000" cy="578436"/>
              <a:chOff x="611560" y="2268161"/>
              <a:chExt cx="540000" cy="578436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611621" y="2275319"/>
                <a:ext cx="539580" cy="54122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683035" y="2267384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  <p:sp>
        <p:nvSpPr>
          <p:cNvPr id="119" name="CaixaDeTexto 118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4124325" y="2560638"/>
            <a:ext cx="806450" cy="2189162"/>
            <a:chOff x="4125048" y="2560548"/>
            <a:chExt cx="806196" cy="2188697"/>
          </a:xfrm>
        </p:grpSpPr>
        <p:grpSp>
          <p:nvGrpSpPr>
            <p:cNvPr id="16391" name="Grupo 54"/>
            <p:cNvGrpSpPr>
              <a:grpSpLocks/>
            </p:cNvGrpSpPr>
            <p:nvPr/>
          </p:nvGrpSpPr>
          <p:grpSpPr bwMode="auto">
            <a:xfrm>
              <a:off x="4144925" y="2560548"/>
              <a:ext cx="540000" cy="584775"/>
              <a:chOff x="611560" y="2268161"/>
              <a:chExt cx="540000" cy="584775"/>
            </a:xfrm>
          </p:grpSpPr>
          <p:sp>
            <p:nvSpPr>
              <p:cNvPr id="56" name="Elipse 55"/>
              <p:cNvSpPr/>
              <p:nvPr/>
            </p:nvSpPr>
            <p:spPr>
              <a:xfrm>
                <a:off x="612315" y="2276096"/>
                <a:ext cx="539580" cy="53963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683729" y="2268161"/>
                <a:ext cx="431664" cy="584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392" name="Grupo 57"/>
            <p:cNvGrpSpPr>
              <a:grpSpLocks/>
            </p:cNvGrpSpPr>
            <p:nvPr/>
          </p:nvGrpSpPr>
          <p:grpSpPr bwMode="auto">
            <a:xfrm>
              <a:off x="4378981" y="3011627"/>
              <a:ext cx="540000" cy="584775"/>
              <a:chOff x="611560" y="2268161"/>
              <a:chExt cx="540000" cy="584775"/>
            </a:xfrm>
          </p:grpSpPr>
          <p:sp>
            <p:nvSpPr>
              <p:cNvPr id="59" name="Elipse 58"/>
              <p:cNvSpPr/>
              <p:nvPr/>
            </p:nvSpPr>
            <p:spPr>
              <a:xfrm>
                <a:off x="611547" y="2275771"/>
                <a:ext cx="539580" cy="541223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682963" y="2267836"/>
                <a:ext cx="431664" cy="5856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393" name="Grupo 60"/>
            <p:cNvGrpSpPr>
              <a:grpSpLocks/>
            </p:cNvGrpSpPr>
            <p:nvPr/>
          </p:nvGrpSpPr>
          <p:grpSpPr bwMode="auto">
            <a:xfrm>
              <a:off x="4125048" y="3795410"/>
              <a:ext cx="540000" cy="584775"/>
              <a:chOff x="611560" y="2268161"/>
              <a:chExt cx="540000" cy="584775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611560" y="2276047"/>
                <a:ext cx="539580" cy="53963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682976" y="2268112"/>
                <a:ext cx="431664" cy="584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394" name="Grupo 63"/>
            <p:cNvGrpSpPr>
              <a:grpSpLocks/>
            </p:cNvGrpSpPr>
            <p:nvPr/>
          </p:nvGrpSpPr>
          <p:grpSpPr bwMode="auto">
            <a:xfrm>
              <a:off x="4391244" y="4164470"/>
              <a:ext cx="540000" cy="584775"/>
              <a:chOff x="611560" y="2268161"/>
              <a:chExt cx="540000" cy="584775"/>
            </a:xfrm>
          </p:grpSpPr>
          <p:sp>
            <p:nvSpPr>
              <p:cNvPr id="65" name="Elipse 64"/>
              <p:cNvSpPr/>
              <p:nvPr/>
            </p:nvSpPr>
            <p:spPr>
              <a:xfrm>
                <a:off x="611980" y="2276796"/>
                <a:ext cx="539580" cy="53963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683395" y="2268860"/>
                <a:ext cx="431664" cy="584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6395" name="Grupo 66"/>
            <p:cNvGrpSpPr>
              <a:grpSpLocks/>
            </p:cNvGrpSpPr>
            <p:nvPr/>
          </p:nvGrpSpPr>
          <p:grpSpPr bwMode="auto">
            <a:xfrm>
              <a:off x="4309079" y="3400932"/>
              <a:ext cx="540000" cy="584775"/>
              <a:chOff x="611560" y="2268161"/>
              <a:chExt cx="540000" cy="584775"/>
            </a:xfrm>
          </p:grpSpPr>
          <p:sp>
            <p:nvSpPr>
              <p:cNvPr id="68" name="Elipse 67"/>
              <p:cNvSpPr/>
              <p:nvPr/>
            </p:nvSpPr>
            <p:spPr>
              <a:xfrm>
                <a:off x="611621" y="2275321"/>
                <a:ext cx="539580" cy="54122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>
                <a:off x="683036" y="2267385"/>
                <a:ext cx="431664" cy="5856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420938"/>
            <a:ext cx="15843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-36514" y="5947936"/>
            <a:ext cx="914400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RECEBEU  DOIS: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GANHOU  OUTROS  TANTOS.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5292725" y="3065463"/>
            <a:ext cx="1211263" cy="1516062"/>
            <a:chOff x="3469" y="2069"/>
            <a:chExt cx="763" cy="955"/>
          </a:xfrm>
        </p:grpSpPr>
        <p:grpSp>
          <p:nvGrpSpPr>
            <p:cNvPr id="17444" name="Grupo 69"/>
            <p:cNvGrpSpPr>
              <a:grpSpLocks/>
            </p:cNvGrpSpPr>
            <p:nvPr/>
          </p:nvGrpSpPr>
          <p:grpSpPr bwMode="auto">
            <a:xfrm>
              <a:off x="3560" y="2659"/>
              <a:ext cx="340" cy="365"/>
              <a:chOff x="611560" y="2268161"/>
              <a:chExt cx="540000" cy="578436"/>
            </a:xfrm>
          </p:grpSpPr>
          <p:sp>
            <p:nvSpPr>
              <p:cNvPr id="77" name="Elipse 76"/>
              <p:cNvSpPr/>
              <p:nvPr/>
            </p:nvSpPr>
            <p:spPr>
              <a:xfrm>
                <a:off x="611560" y="2276084"/>
                <a:ext cx="540000" cy="540403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8" name="CaixaDeTexto 77"/>
              <p:cNvSpPr txBox="1"/>
              <p:nvPr/>
            </p:nvSpPr>
            <p:spPr>
              <a:xfrm>
                <a:off x="683030" y="2268161"/>
                <a:ext cx="432000" cy="5784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7447" name="Grupo 78"/>
            <p:cNvGrpSpPr>
              <a:grpSpLocks/>
            </p:cNvGrpSpPr>
            <p:nvPr/>
          </p:nvGrpSpPr>
          <p:grpSpPr bwMode="auto">
            <a:xfrm>
              <a:off x="3469" y="2387"/>
              <a:ext cx="340" cy="365"/>
              <a:chOff x="611560" y="2268161"/>
              <a:chExt cx="540000" cy="578436"/>
            </a:xfrm>
          </p:grpSpPr>
          <p:sp>
            <p:nvSpPr>
              <p:cNvPr id="80" name="Elipse 79"/>
              <p:cNvSpPr/>
              <p:nvPr/>
            </p:nvSpPr>
            <p:spPr>
              <a:xfrm>
                <a:off x="611560" y="2276084"/>
                <a:ext cx="540000" cy="540403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683031" y="2268161"/>
                <a:ext cx="432000" cy="5784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7450" name="Grupo 70"/>
            <p:cNvGrpSpPr>
              <a:grpSpLocks/>
            </p:cNvGrpSpPr>
            <p:nvPr/>
          </p:nvGrpSpPr>
          <p:grpSpPr bwMode="auto">
            <a:xfrm>
              <a:off x="3892" y="2341"/>
              <a:ext cx="340" cy="365"/>
              <a:chOff x="611560" y="2268161"/>
              <a:chExt cx="540000" cy="578436"/>
            </a:xfrm>
          </p:grpSpPr>
          <p:sp>
            <p:nvSpPr>
              <p:cNvPr id="72" name="Elipse 71"/>
              <p:cNvSpPr/>
              <p:nvPr/>
            </p:nvSpPr>
            <p:spPr>
              <a:xfrm>
                <a:off x="611560" y="2276084"/>
                <a:ext cx="540000" cy="540403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3" name="CaixaDeTexto 72"/>
              <p:cNvSpPr txBox="1"/>
              <p:nvPr/>
            </p:nvSpPr>
            <p:spPr>
              <a:xfrm>
                <a:off x="683030" y="2268161"/>
                <a:ext cx="432000" cy="5784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17453" name="Grupo 73"/>
            <p:cNvGrpSpPr>
              <a:grpSpLocks/>
            </p:cNvGrpSpPr>
            <p:nvPr/>
          </p:nvGrpSpPr>
          <p:grpSpPr bwMode="auto">
            <a:xfrm>
              <a:off x="3792" y="2069"/>
              <a:ext cx="340" cy="365"/>
              <a:chOff x="611560" y="2268161"/>
              <a:chExt cx="540000" cy="580008"/>
            </a:xfrm>
          </p:grpSpPr>
          <p:sp>
            <p:nvSpPr>
              <p:cNvPr id="75" name="Elipse 74"/>
              <p:cNvSpPr/>
              <p:nvPr/>
            </p:nvSpPr>
            <p:spPr>
              <a:xfrm>
                <a:off x="611560" y="2276106"/>
                <a:ext cx="540000" cy="54028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6" name="CaixaDeTexto 75"/>
              <p:cNvSpPr txBox="1"/>
              <p:nvPr/>
            </p:nvSpPr>
            <p:spPr>
              <a:xfrm>
                <a:off x="683030" y="2268161"/>
                <a:ext cx="432000" cy="5800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-3176" y="5914598"/>
            <a:ext cx="91217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 RECEBEU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UM: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ENTERROU  O  TALENTO  E  NÃO  TEVE  NENHUM  LUCRO.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14874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upo 38"/>
          <p:cNvGrpSpPr>
            <a:grpSpLocks/>
          </p:cNvGrpSpPr>
          <p:nvPr/>
        </p:nvGrpSpPr>
        <p:grpSpPr bwMode="auto">
          <a:xfrm>
            <a:off x="3196530" y="4471716"/>
            <a:ext cx="541337" cy="584200"/>
            <a:chOff x="611560" y="2268161"/>
            <a:chExt cx="540000" cy="584775"/>
          </a:xfrm>
        </p:grpSpPr>
        <p:sp>
          <p:nvSpPr>
            <p:cNvPr id="40" name="Elipse 39"/>
            <p:cNvSpPr/>
            <p:nvPr/>
          </p:nvSpPr>
          <p:spPr>
            <a:xfrm>
              <a:off x="611560" y="2276106"/>
              <a:ext cx="540000" cy="540281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82821" y="2268161"/>
              <a:ext cx="43231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+mn-cs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553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Brutus, Personagem, Drama, Dramatur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51024"/>
            <a:ext cx="2124000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153511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565400"/>
            <a:ext cx="15113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2700" y="5440363"/>
            <a:ext cx="915670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AMO  LHES  DISSE: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SERVIDORES  BONS  E  FIÉIS,  CONFIAR-LHE-EIS  OUTRAS  COISAS.  COMPARTILHEM  DA  ALEGRIA  DO  TEU  SENHOR.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1258888" y="2997200"/>
            <a:ext cx="806450" cy="2184400"/>
            <a:chOff x="3364051" y="2551837"/>
            <a:chExt cx="806196" cy="2183930"/>
          </a:xfrm>
        </p:grpSpPr>
        <p:grpSp>
          <p:nvGrpSpPr>
            <p:cNvPr id="28685" name="Grupo 12"/>
            <p:cNvGrpSpPr>
              <a:grpSpLocks/>
            </p:cNvGrpSpPr>
            <p:nvPr/>
          </p:nvGrpSpPr>
          <p:grpSpPr bwMode="auto">
            <a:xfrm>
              <a:off x="3383928" y="2551837"/>
              <a:ext cx="540000" cy="580008"/>
              <a:chOff x="611560" y="2268161"/>
              <a:chExt cx="540000" cy="580008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612314" y="2276097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" name="CaixaDeTexto 2"/>
              <p:cNvSpPr txBox="1"/>
              <p:nvPr/>
            </p:nvSpPr>
            <p:spPr>
              <a:xfrm>
                <a:off x="683729" y="2268161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688" name="Grupo 29"/>
            <p:cNvGrpSpPr>
              <a:grpSpLocks/>
            </p:cNvGrpSpPr>
            <p:nvPr/>
          </p:nvGrpSpPr>
          <p:grpSpPr bwMode="auto">
            <a:xfrm>
              <a:off x="3617984" y="3002916"/>
              <a:ext cx="540000" cy="578436"/>
              <a:chOff x="611560" y="2268161"/>
              <a:chExt cx="540000" cy="578436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11547" y="2275771"/>
                <a:ext cx="539580" cy="54122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82962" y="2267835"/>
                <a:ext cx="431664" cy="5793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691" name="Grupo 45"/>
            <p:cNvGrpSpPr>
              <a:grpSpLocks/>
            </p:cNvGrpSpPr>
            <p:nvPr/>
          </p:nvGrpSpPr>
          <p:grpSpPr bwMode="auto">
            <a:xfrm>
              <a:off x="3364051" y="3786699"/>
              <a:ext cx="540000" cy="580008"/>
              <a:chOff x="611560" y="2268161"/>
              <a:chExt cx="540000" cy="580008"/>
            </a:xfrm>
          </p:grpSpPr>
          <p:sp>
            <p:nvSpPr>
              <p:cNvPr id="4" name="Elipse 46"/>
              <p:cNvSpPr/>
              <p:nvPr/>
            </p:nvSpPr>
            <p:spPr>
              <a:xfrm>
                <a:off x="611560" y="2276044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" name="CaixaDeTexto 47"/>
              <p:cNvSpPr txBox="1"/>
              <p:nvPr/>
            </p:nvSpPr>
            <p:spPr>
              <a:xfrm>
                <a:off x="682975" y="2268108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694" name="Grupo 48"/>
            <p:cNvGrpSpPr>
              <a:grpSpLocks/>
            </p:cNvGrpSpPr>
            <p:nvPr/>
          </p:nvGrpSpPr>
          <p:grpSpPr bwMode="auto">
            <a:xfrm>
              <a:off x="3630247" y="4155759"/>
              <a:ext cx="540000" cy="580008"/>
              <a:chOff x="611560" y="2268161"/>
              <a:chExt cx="540000" cy="580008"/>
            </a:xfrm>
          </p:grpSpPr>
          <p:sp>
            <p:nvSpPr>
              <p:cNvPr id="6" name="Elipse 49"/>
              <p:cNvSpPr/>
              <p:nvPr/>
            </p:nvSpPr>
            <p:spPr>
              <a:xfrm>
                <a:off x="611980" y="2276792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7" name="CaixaDeTexto 50"/>
              <p:cNvSpPr txBox="1"/>
              <p:nvPr/>
            </p:nvSpPr>
            <p:spPr>
              <a:xfrm>
                <a:off x="683394" y="2268857"/>
                <a:ext cx="431664" cy="5793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697" name="Grupo 51"/>
            <p:cNvGrpSpPr>
              <a:grpSpLocks/>
            </p:cNvGrpSpPr>
            <p:nvPr/>
          </p:nvGrpSpPr>
          <p:grpSpPr bwMode="auto">
            <a:xfrm>
              <a:off x="3548082" y="3392221"/>
              <a:ext cx="540000" cy="578436"/>
              <a:chOff x="611560" y="2268161"/>
              <a:chExt cx="540000" cy="578436"/>
            </a:xfrm>
          </p:grpSpPr>
          <p:sp>
            <p:nvSpPr>
              <p:cNvPr id="10" name="Elipse 52"/>
              <p:cNvSpPr/>
              <p:nvPr/>
            </p:nvSpPr>
            <p:spPr>
              <a:xfrm>
                <a:off x="611621" y="2275319"/>
                <a:ext cx="539580" cy="54122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1" name="CaixaDeTexto 53"/>
              <p:cNvSpPr txBox="1"/>
              <p:nvPr/>
            </p:nvSpPr>
            <p:spPr>
              <a:xfrm>
                <a:off x="683035" y="2267384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2035175" y="2997200"/>
            <a:ext cx="806450" cy="2184400"/>
            <a:chOff x="4125048" y="2560548"/>
            <a:chExt cx="806196" cy="2183930"/>
          </a:xfrm>
        </p:grpSpPr>
        <p:grpSp>
          <p:nvGrpSpPr>
            <p:cNvPr id="28701" name="Grupo 54"/>
            <p:cNvGrpSpPr>
              <a:grpSpLocks/>
            </p:cNvGrpSpPr>
            <p:nvPr/>
          </p:nvGrpSpPr>
          <p:grpSpPr bwMode="auto">
            <a:xfrm>
              <a:off x="4144925" y="2560548"/>
              <a:ext cx="540000" cy="580008"/>
              <a:chOff x="611560" y="2268161"/>
              <a:chExt cx="540000" cy="580008"/>
            </a:xfrm>
          </p:grpSpPr>
          <p:sp>
            <p:nvSpPr>
              <p:cNvPr id="12" name="Elipse 55"/>
              <p:cNvSpPr/>
              <p:nvPr/>
            </p:nvSpPr>
            <p:spPr>
              <a:xfrm>
                <a:off x="612315" y="2276097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4" name="CaixaDeTexto 56"/>
              <p:cNvSpPr txBox="1"/>
              <p:nvPr/>
            </p:nvSpPr>
            <p:spPr>
              <a:xfrm>
                <a:off x="683729" y="2268161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04" name="Grupo 57"/>
            <p:cNvGrpSpPr>
              <a:grpSpLocks/>
            </p:cNvGrpSpPr>
            <p:nvPr/>
          </p:nvGrpSpPr>
          <p:grpSpPr bwMode="auto">
            <a:xfrm>
              <a:off x="4378981" y="3011627"/>
              <a:ext cx="540000" cy="578436"/>
              <a:chOff x="611560" y="2268161"/>
              <a:chExt cx="540000" cy="578436"/>
            </a:xfrm>
          </p:grpSpPr>
          <p:sp>
            <p:nvSpPr>
              <p:cNvPr id="59" name="Elipse 58"/>
              <p:cNvSpPr/>
              <p:nvPr/>
            </p:nvSpPr>
            <p:spPr>
              <a:xfrm>
                <a:off x="611547" y="2275771"/>
                <a:ext cx="539580" cy="54122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682963" y="2267835"/>
                <a:ext cx="431664" cy="5793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07" name="Grupo 60"/>
            <p:cNvGrpSpPr>
              <a:grpSpLocks/>
            </p:cNvGrpSpPr>
            <p:nvPr/>
          </p:nvGrpSpPr>
          <p:grpSpPr bwMode="auto">
            <a:xfrm>
              <a:off x="4125048" y="3795410"/>
              <a:ext cx="540000" cy="580008"/>
              <a:chOff x="611560" y="2268161"/>
              <a:chExt cx="540000" cy="580008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611560" y="2276044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682976" y="2268108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10" name="Grupo 63"/>
            <p:cNvGrpSpPr>
              <a:grpSpLocks/>
            </p:cNvGrpSpPr>
            <p:nvPr/>
          </p:nvGrpSpPr>
          <p:grpSpPr bwMode="auto">
            <a:xfrm>
              <a:off x="4391244" y="4164470"/>
              <a:ext cx="540000" cy="580008"/>
              <a:chOff x="611560" y="2268161"/>
              <a:chExt cx="540000" cy="580008"/>
            </a:xfrm>
          </p:grpSpPr>
          <p:sp>
            <p:nvSpPr>
              <p:cNvPr id="65" name="Elipse 64"/>
              <p:cNvSpPr/>
              <p:nvPr/>
            </p:nvSpPr>
            <p:spPr>
              <a:xfrm>
                <a:off x="611980" y="2276792"/>
                <a:ext cx="539580" cy="53963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683395" y="2268857"/>
                <a:ext cx="431664" cy="5793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13" name="Grupo 66"/>
            <p:cNvGrpSpPr>
              <a:grpSpLocks/>
            </p:cNvGrpSpPr>
            <p:nvPr/>
          </p:nvGrpSpPr>
          <p:grpSpPr bwMode="auto">
            <a:xfrm>
              <a:off x="4309079" y="3400932"/>
              <a:ext cx="540000" cy="578436"/>
              <a:chOff x="611560" y="2268161"/>
              <a:chExt cx="540000" cy="578436"/>
            </a:xfrm>
          </p:grpSpPr>
          <p:sp>
            <p:nvSpPr>
              <p:cNvPr id="68" name="Elipse 67"/>
              <p:cNvSpPr/>
              <p:nvPr/>
            </p:nvSpPr>
            <p:spPr>
              <a:xfrm>
                <a:off x="611621" y="2275319"/>
                <a:ext cx="539580" cy="54122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>
                <a:off x="683036" y="2267384"/>
                <a:ext cx="431664" cy="579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4211638" y="3213100"/>
            <a:ext cx="1044575" cy="1300163"/>
            <a:chOff x="2517" y="2069"/>
            <a:chExt cx="658" cy="819"/>
          </a:xfrm>
        </p:grpSpPr>
        <p:grpSp>
          <p:nvGrpSpPr>
            <p:cNvPr id="28717" name="Grupo 48"/>
            <p:cNvGrpSpPr>
              <a:grpSpLocks/>
            </p:cNvGrpSpPr>
            <p:nvPr/>
          </p:nvGrpSpPr>
          <p:grpSpPr bwMode="auto">
            <a:xfrm>
              <a:off x="2562" y="2523"/>
              <a:ext cx="340" cy="365"/>
              <a:chOff x="611560" y="2268161"/>
              <a:chExt cx="540000" cy="580008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611559" y="2276107"/>
                <a:ext cx="540000" cy="54028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683030" y="2268161"/>
                <a:ext cx="432000" cy="5800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20" name="Grupo 45"/>
            <p:cNvGrpSpPr>
              <a:grpSpLocks/>
            </p:cNvGrpSpPr>
            <p:nvPr/>
          </p:nvGrpSpPr>
          <p:grpSpPr bwMode="auto">
            <a:xfrm>
              <a:off x="2835" y="2432"/>
              <a:ext cx="340" cy="365"/>
              <a:chOff x="611560" y="2268161"/>
              <a:chExt cx="540000" cy="578436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611560" y="2276084"/>
                <a:ext cx="540000" cy="540402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83030" y="2268161"/>
                <a:ext cx="432000" cy="5784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23" name="Grupo 51"/>
            <p:cNvGrpSpPr>
              <a:grpSpLocks/>
            </p:cNvGrpSpPr>
            <p:nvPr/>
          </p:nvGrpSpPr>
          <p:grpSpPr bwMode="auto">
            <a:xfrm>
              <a:off x="2789" y="2069"/>
              <a:ext cx="340" cy="365"/>
              <a:chOff x="611560" y="2268161"/>
              <a:chExt cx="540000" cy="580008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611560" y="2276107"/>
                <a:ext cx="540000" cy="54028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683030" y="2268161"/>
                <a:ext cx="432000" cy="5800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  <p:grpSp>
          <p:nvGrpSpPr>
            <p:cNvPr id="28726" name="Grupo 54"/>
            <p:cNvGrpSpPr>
              <a:grpSpLocks/>
            </p:cNvGrpSpPr>
            <p:nvPr/>
          </p:nvGrpSpPr>
          <p:grpSpPr bwMode="auto">
            <a:xfrm>
              <a:off x="2517" y="2205"/>
              <a:ext cx="340" cy="365"/>
              <a:chOff x="611560" y="2268161"/>
              <a:chExt cx="540000" cy="580008"/>
            </a:xfrm>
          </p:grpSpPr>
          <p:sp>
            <p:nvSpPr>
              <p:cNvPr id="56" name="Elipse 55"/>
              <p:cNvSpPr/>
              <p:nvPr/>
            </p:nvSpPr>
            <p:spPr>
              <a:xfrm>
                <a:off x="611560" y="2276107"/>
                <a:ext cx="540000" cy="540281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683030" y="2268161"/>
                <a:ext cx="432000" cy="5800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cs typeface="+mn-cs"/>
                  </a:rPr>
                  <a:t>$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Brutus, Personagem, Drama, Dramatur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51024"/>
            <a:ext cx="2124000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420938"/>
            <a:ext cx="14874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1187624" y="389626"/>
            <a:ext cx="6747583" cy="663110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PARÁBOLA DOS TALENTOS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03487" y="5708037"/>
            <a:ext cx="7524326" cy="799274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72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  QUE  RECEBEU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TALENTO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DISSE  AO  SENHOR: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293" y="5421080"/>
            <a:ext cx="913130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 QUE  ÉS  SEVERO,  POR  ISSO,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ESCONDI  O  TEU  TALENTO  NA  TERRA;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  O  TENS  DE  VOLTA.</a:t>
            </a:r>
          </a:p>
        </p:txBody>
      </p:sp>
      <p:grpSp>
        <p:nvGrpSpPr>
          <p:cNvPr id="20487" name="Grupo 15"/>
          <p:cNvGrpSpPr>
            <a:grpSpLocks/>
          </p:cNvGrpSpPr>
          <p:nvPr/>
        </p:nvGrpSpPr>
        <p:grpSpPr bwMode="auto">
          <a:xfrm>
            <a:off x="2834632" y="4077072"/>
            <a:ext cx="539750" cy="579438"/>
            <a:chOff x="611560" y="2268161"/>
            <a:chExt cx="540000" cy="580008"/>
          </a:xfrm>
        </p:grpSpPr>
        <p:sp>
          <p:nvSpPr>
            <p:cNvPr id="17" name="Elipse 16"/>
            <p:cNvSpPr/>
            <p:nvPr/>
          </p:nvSpPr>
          <p:spPr>
            <a:xfrm>
              <a:off x="611560" y="2276107"/>
              <a:ext cx="540000" cy="540281"/>
            </a:xfrm>
            <a:prstGeom prst="ellipse">
              <a:avLst/>
            </a:prstGeom>
            <a:solidFill>
              <a:srgbClr val="FFC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83030" y="2268161"/>
              <a:ext cx="432000" cy="58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+mn-cs"/>
                </a:rPr>
                <a:t>$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-10585" y="5846064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rgbClr val="FFFFFF"/>
                </a:solidFill>
              </a:rPr>
              <a:t>SERVIDOR  MAU  E  PREGUIÇOSO!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293" y="5634599"/>
            <a:ext cx="91201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TIREM  O  TALENTO  QUE  ESTÁ  COM  ELE  E  DÊEM-NO  AO  QUE  TEM  DEZ  TALENTOS.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198208" y="592427"/>
            <a:ext cx="6747583" cy="432048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ENSINAMENTOS  DE  JESUS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55481"/>
            <a:ext cx="915670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DÁDIVAS  DIVINAS  SÃO  DISTRIBUÍDAS  ENTRE  TODOS  OS  SEUS  FILHOS,  DE  ACORDO  COM  A  CAPACIDADE  DE  CADA  UM.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6512" y="5357826"/>
            <a:ext cx="91567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DIVINAS  EXIGEM  QUE  O  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RECEBIDO,  SEJA  DESENVOLVIDO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BEM  UTILIZADO.</a:t>
            </a:r>
          </a:p>
        </p:txBody>
      </p:sp>
      <p:pic>
        <p:nvPicPr>
          <p:cNvPr id="21511" name="Imagem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7667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agem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832225"/>
            <a:ext cx="7572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Imagem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200" y="3716338"/>
            <a:ext cx="7445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22224" y="5761061"/>
            <a:ext cx="9121776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EXPRIMEM  OS  DEVERES  QUE  NOS  ASSISTEM,  PERANTE  O  QUE  RECEBEMOS  DE  DEUS.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57189" y="-17850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pic>
        <p:nvPicPr>
          <p:cNvPr id="13" name="Picture 2" descr="Brutus, Personagem, Drama, Dramatur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857256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7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144000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Brutus, Personagem, Drama, Dramatur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000" y="1628800"/>
            <a:ext cx="2124000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7584" y="332656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034733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VOCÊ  SE  LEMBRA  QUANTOS  TALENTOS CADA  UM  DOS  SERVOS  RECEBEU?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m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080" y="2336657"/>
            <a:ext cx="1335444" cy="25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996952"/>
            <a:ext cx="1318855" cy="243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403422"/>
            <a:ext cx="1296737" cy="244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384376"/>
            <a:ext cx="985674" cy="134076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027376"/>
            <a:ext cx="985674" cy="134076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587542"/>
            <a:ext cx="985674" cy="1340768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467544" y="5517232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QUAL  DELES  NÃO  QUIS  MULTIPLICAR  O TALENTO  QUE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RECEBEU?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567513" y="3933056"/>
            <a:ext cx="51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pt-BR" sz="4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799761" y="4603775"/>
            <a:ext cx="51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868144" y="4171727"/>
            <a:ext cx="51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Forma livre 5"/>
          <p:cNvSpPr/>
          <p:nvPr/>
        </p:nvSpPr>
        <p:spPr>
          <a:xfrm>
            <a:off x="4413973" y="2158508"/>
            <a:ext cx="2437406" cy="3058568"/>
          </a:xfrm>
          <a:custGeom>
            <a:avLst/>
            <a:gdLst>
              <a:gd name="connsiteX0" fmla="*/ 532496 w 2437406"/>
              <a:gd name="connsiteY0" fmla="*/ 36052 h 3058568"/>
              <a:gd name="connsiteX1" fmla="*/ 1586233 w 2437406"/>
              <a:gd name="connsiteY1" fmla="*/ 131846 h 3058568"/>
              <a:gd name="connsiteX2" fmla="*/ 2230667 w 2437406"/>
              <a:gd name="connsiteY2" fmla="*/ 1229126 h 3058568"/>
              <a:gd name="connsiteX3" fmla="*/ 2413547 w 2437406"/>
              <a:gd name="connsiteY3" fmla="*/ 2622498 h 3058568"/>
              <a:gd name="connsiteX4" fmla="*/ 1769113 w 2437406"/>
              <a:gd name="connsiteY4" fmla="*/ 3040509 h 3058568"/>
              <a:gd name="connsiteX5" fmla="*/ 663124 w 2437406"/>
              <a:gd name="connsiteY5" fmla="*/ 2866338 h 3058568"/>
              <a:gd name="connsiteX6" fmla="*/ 53524 w 2437406"/>
              <a:gd name="connsiteY6" fmla="*/ 1847435 h 3058568"/>
              <a:gd name="connsiteX7" fmla="*/ 53524 w 2437406"/>
              <a:gd name="connsiteY7" fmla="*/ 889492 h 3058568"/>
              <a:gd name="connsiteX8" fmla="*/ 253821 w 2437406"/>
              <a:gd name="connsiteY8" fmla="*/ 279892 h 3058568"/>
              <a:gd name="connsiteX9" fmla="*/ 532496 w 2437406"/>
              <a:gd name="connsiteY9" fmla="*/ 36052 h 305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406" h="3058568">
                <a:moveTo>
                  <a:pt x="532496" y="36052"/>
                </a:moveTo>
                <a:cubicBezTo>
                  <a:pt x="754565" y="11378"/>
                  <a:pt x="1303205" y="-67000"/>
                  <a:pt x="1586233" y="131846"/>
                </a:cubicBezTo>
                <a:cubicBezTo>
                  <a:pt x="1869261" y="330692"/>
                  <a:pt x="2092781" y="814017"/>
                  <a:pt x="2230667" y="1229126"/>
                </a:cubicBezTo>
                <a:cubicBezTo>
                  <a:pt x="2368553" y="1644235"/>
                  <a:pt x="2490473" y="2320601"/>
                  <a:pt x="2413547" y="2622498"/>
                </a:cubicBezTo>
                <a:cubicBezTo>
                  <a:pt x="2336621" y="2924395"/>
                  <a:pt x="2060850" y="2999869"/>
                  <a:pt x="1769113" y="3040509"/>
                </a:cubicBezTo>
                <a:cubicBezTo>
                  <a:pt x="1477376" y="3081149"/>
                  <a:pt x="949056" y="3065184"/>
                  <a:pt x="663124" y="2866338"/>
                </a:cubicBezTo>
                <a:cubicBezTo>
                  <a:pt x="377192" y="2667492"/>
                  <a:pt x="155124" y="2176909"/>
                  <a:pt x="53524" y="1847435"/>
                </a:cubicBezTo>
                <a:cubicBezTo>
                  <a:pt x="-48076" y="1517961"/>
                  <a:pt x="20141" y="1150749"/>
                  <a:pt x="53524" y="889492"/>
                </a:cubicBezTo>
                <a:cubicBezTo>
                  <a:pt x="86907" y="628235"/>
                  <a:pt x="172541" y="419229"/>
                  <a:pt x="253821" y="279892"/>
                </a:cubicBezTo>
                <a:cubicBezTo>
                  <a:pt x="335101" y="140555"/>
                  <a:pt x="310427" y="60726"/>
                  <a:pt x="532496" y="36052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38" grpId="0"/>
      <p:bldP spid="39" grpId="0"/>
      <p:bldP spid="40" grpId="0"/>
      <p:bldP spid="41" grpId="0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300</Words>
  <Application>Microsoft Office PowerPoint</Application>
  <PresentationFormat>Apresentação no Ecrã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100</cp:revision>
  <dcterms:created xsi:type="dcterms:W3CDTF">2015-10-10T00:39:56Z</dcterms:created>
  <dcterms:modified xsi:type="dcterms:W3CDTF">2018-09-17T21:59:12Z</dcterms:modified>
</cp:coreProperties>
</file>