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83" r:id="rId3"/>
    <p:sldId id="271" r:id="rId4"/>
    <p:sldId id="269" r:id="rId5"/>
    <p:sldId id="272" r:id="rId6"/>
    <p:sldId id="280" r:id="rId7"/>
    <p:sldId id="263" r:id="rId8"/>
    <p:sldId id="279" r:id="rId9"/>
    <p:sldId id="281" r:id="rId10"/>
    <p:sldId id="26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9" autoAdjust="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E7B91-DCDC-4FE2-9E9A-377E8E0B4AB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76B5-21F1-4819-B143-9C2022684B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112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476B5-21F1-4819-B143-9C2022684BB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Ãgua, Lagoa, Natureza, Lago, Paisagem, Ver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1"/>
            <a:ext cx="9144032" cy="68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933825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rboleta, Insetos, Estrela, Natur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2986">
            <a:off x="5376147" y="2983609"/>
            <a:ext cx="2032349" cy="10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6000" y="699"/>
            <a:ext cx="835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84325" y="1701217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42876" y="6161150"/>
            <a:ext cx="93583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  A  DEUS  E  A  MAMON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7789" y="2780410"/>
            <a:ext cx="36679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PRESEVAR-SE </a:t>
            </a: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AVAREZA</a:t>
            </a:r>
          </a:p>
        </p:txBody>
      </p:sp>
    </p:spTree>
    <p:extLst>
      <p:ext uri="{BB962C8B-B14F-4D97-AF65-F5344CB8AC3E}">
        <p14:creationId xmlns:p14="http://schemas.microsoft.com/office/powerpoint/2010/main" xmlns="" val="36038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2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Minhas imagens\Montagens\Material para Scrytbook\Para Projeções e scripybook\cluster_pagekit\paper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38303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27584" y="332656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9087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 FIGURAS  ABAIXO  SÃO CONSIDERADAS  TESOUROS  PARA  DEUS  E  PODEM  SER  LEVADAS  PARA  A  VIDA  ESPIRITUAL?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omputador_Apple_iM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916832"/>
            <a:ext cx="1907704" cy="1424741"/>
          </a:xfrm>
          <a:prstGeom prst="rect">
            <a:avLst/>
          </a:prstGeom>
        </p:spPr>
      </p:pic>
      <p:pic>
        <p:nvPicPr>
          <p:cNvPr id="12" name="Imagem 11" descr="casa.png"/>
          <p:cNvPicPr>
            <a:picLocks noChangeAspect="1"/>
          </p:cNvPicPr>
          <p:nvPr/>
        </p:nvPicPr>
        <p:blipFill>
          <a:blip r:embed="rId6" cstate="print"/>
          <a:srcRect l="10301" r="7287"/>
          <a:stretch>
            <a:fillRect/>
          </a:stretch>
        </p:blipFill>
        <p:spPr>
          <a:xfrm>
            <a:off x="4572000" y="4293096"/>
            <a:ext cx="1728192" cy="1572766"/>
          </a:xfrm>
          <a:prstGeom prst="rect">
            <a:avLst/>
          </a:prstGeom>
        </p:spPr>
      </p:pic>
      <p:pic>
        <p:nvPicPr>
          <p:cNvPr id="13" name="Imagem 12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149080"/>
            <a:ext cx="1656184" cy="1577318"/>
          </a:xfrm>
          <a:prstGeom prst="rect">
            <a:avLst/>
          </a:prstGeom>
        </p:spPr>
      </p:pic>
      <p:pic>
        <p:nvPicPr>
          <p:cNvPr id="16" name="Imagem 15" descr="png_carr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2132856"/>
            <a:ext cx="2520280" cy="1152128"/>
          </a:xfrm>
          <a:prstGeom prst="rect">
            <a:avLst/>
          </a:prstGeom>
        </p:spPr>
      </p:pic>
      <p:pic>
        <p:nvPicPr>
          <p:cNvPr id="17" name="Imagem 16" descr="tesour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3789040"/>
            <a:ext cx="2129453" cy="2129453"/>
          </a:xfrm>
          <a:prstGeom prst="rect">
            <a:avLst/>
          </a:prstGeom>
        </p:spPr>
      </p:pic>
      <p:pic>
        <p:nvPicPr>
          <p:cNvPr id="18" name="Imagem 17" descr="Jesus_e_crianca_juntos.png"/>
          <p:cNvPicPr>
            <a:picLocks noChangeAspect="1"/>
          </p:cNvPicPr>
          <p:nvPr/>
        </p:nvPicPr>
        <p:blipFill>
          <a:blip r:embed="rId10" cstate="print"/>
          <a:srcRect l="16830" r="19441" b="6951"/>
          <a:stretch>
            <a:fillRect/>
          </a:stretch>
        </p:blipFill>
        <p:spPr>
          <a:xfrm>
            <a:off x="614480" y="3987189"/>
            <a:ext cx="1149208" cy="1746067"/>
          </a:xfrm>
          <a:prstGeom prst="rect">
            <a:avLst/>
          </a:prstGeom>
        </p:spPr>
      </p:pic>
      <p:pic>
        <p:nvPicPr>
          <p:cNvPr id="19" name="Imagem 18" descr="1e8ddcd31913cd38f3399cc626f10d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844824"/>
            <a:ext cx="981669" cy="1512168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683568" y="35010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699792" y="3429000"/>
            <a:ext cx="15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CARRO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44008" y="3501008"/>
            <a:ext cx="222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SABEDORIA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732240" y="3429000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COMPUTADOR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5536" y="5877272"/>
            <a:ext cx="15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5776" y="58772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AVAREZA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716016" y="5877272"/>
            <a:ext cx="15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32240" y="5805264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m 28" descr="k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80528" y="1484784"/>
            <a:ext cx="2664296" cy="2664296"/>
          </a:xfrm>
          <a:prstGeom prst="rect">
            <a:avLst/>
          </a:prstGeom>
        </p:spPr>
      </p:pic>
      <p:pic>
        <p:nvPicPr>
          <p:cNvPr id="30" name="Imagem 29" descr="k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6248" y="1484784"/>
            <a:ext cx="2944348" cy="2944348"/>
          </a:xfrm>
          <a:prstGeom prst="rect">
            <a:avLst/>
          </a:prstGeom>
        </p:spPr>
      </p:pic>
      <p:pic>
        <p:nvPicPr>
          <p:cNvPr id="31" name="Imagem 30" descr="k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80528" y="3933056"/>
            <a:ext cx="2664296" cy="2664296"/>
          </a:xfrm>
          <a:prstGeom prst="rect">
            <a:avLst/>
          </a:prstGeom>
        </p:spPr>
      </p:pic>
      <p:pic>
        <p:nvPicPr>
          <p:cNvPr id="32" name="Imagem 31" descr="k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3717032"/>
            <a:ext cx="2880320" cy="2952328"/>
          </a:xfrm>
          <a:prstGeom prst="rect">
            <a:avLst/>
          </a:prstGeom>
        </p:spPr>
      </p:pic>
      <p:pic>
        <p:nvPicPr>
          <p:cNvPr id="28" name="Imagem 27" descr="books-441866.jpg"/>
          <p:cNvPicPr>
            <a:picLocks noChangeAspect="1"/>
          </p:cNvPicPr>
          <p:nvPr/>
        </p:nvPicPr>
        <p:blipFill>
          <a:blip r:embed="rId13" cstate="print"/>
          <a:srcRect l="13235" t="4762" r="16177"/>
          <a:stretch>
            <a:fillRect/>
          </a:stretch>
        </p:blipFill>
        <p:spPr>
          <a:xfrm>
            <a:off x="5148064" y="1916832"/>
            <a:ext cx="1152128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heiro, Finanças, Moeda, Negócios, Em Dinhei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" y="896526"/>
            <a:ext cx="9144000" cy="59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57144" y="188640"/>
            <a:ext cx="6229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AVAREZA?</a:t>
            </a:r>
            <a:endParaRPr lang="pt-BR" sz="4000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18777" y="5856217"/>
            <a:ext cx="6706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APEGO   AOS  BENS  MATERIAIS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2350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an-60655_1920.jpg"/>
          <p:cNvPicPr>
            <a:picLocks noChangeAspect="1"/>
          </p:cNvPicPr>
          <p:nvPr/>
        </p:nvPicPr>
        <p:blipFill>
          <a:blip r:embed="rId2" cstate="print"/>
          <a:srcRect r="208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69646" y="188640"/>
            <a:ext cx="6747583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PRESERVAR-SE  DA  AVAREZA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445224"/>
            <a:ext cx="914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HOMEM  RICO  CUJAS  TERRAS TINHAM  PRODUZIDO  MUITO  PENSOU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15719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NÃO  TENHO  MAIS  LUGAR  PARA  GUARDAR  O  QUE  COLHEREI,  O  QUE  FAZER?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82" y="5013176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SEI!  DEMOLIREI  E  CONSTRUIREI   ESTALAGENS  MAIORES,  ONDE  POREI  TODA  A  MINHA  COLHEITA  E  OUTROS  BENS!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682" y="5013176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DEUS  DISSE:  “QUE  INSENSATO!  ESTA  NOITE  MESMO TOMAR-TE-ÃO  A  ALMA,  PARA  QUE  SERVIRÁ  O  QUE  ACUMULASTE?”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1" grpId="0"/>
      <p:bldP spid="11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, Cristo, Religião, Cristã, Cristianismo, F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437" y="373391"/>
            <a:ext cx="6480000" cy="65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269646" y="188640"/>
            <a:ext cx="6747583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43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JESUS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380672"/>
            <a:ext cx="914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QUE  ACONTECE  ÀQUELE  QUE  ACUMULA  TESOUROS  PARA  SI  PRÓPRIO  E  QUE  NÃO  É  RICO  DIANTE  DE  DEUS.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768780"/>
            <a:ext cx="2736304" cy="7119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LIÇÃO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and-64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-3999" y="5013176"/>
            <a:ext cx="9147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SÓ  POSSUI  VERDADEIRAMENTE  AQUILO  QUE  LHE  É  DADO  LEVAR  DESTE  MUNDO.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0"/>
            <a:ext cx="8568952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VERDADEIRA PROPRIEDADE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999" y="5085184"/>
            <a:ext cx="914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ÚNICO  PROPRIETÁRIO  DOS  BENS  DA  TERRA  É  DEUS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5343" y="5445224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É  APENAS  USUFRUTUÁRIO.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hildren-10560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843" y="0"/>
            <a:ext cx="7556314" cy="685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57224" y="44624"/>
            <a:ext cx="7404361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PROPRIEDADES  LEGÍTIMAS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229200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AQUELAS  QUE  NÃO  RESULTAM   DANO  PARA  NINGUÉM!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ace-1573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4139" y="0"/>
            <a:ext cx="5775722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87624" y="188640"/>
            <a:ext cx="6963607" cy="7427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MAU  USO  DOS  BENS  TERRENOS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5343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CONSISTE  EM  APLICÁ-LOS  EXCLUSIVAMENTE  NA  NOSSA  SATISFAÇÃO  PESSOAL.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umanitarian-aid-939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61634" y="185894"/>
            <a:ext cx="6963607" cy="7427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BOM  USO  DOS  BENS  TERRENOS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5343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TODAS  AS  VEZES  QUE  DELES  RESULTA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BEM  QUALQUER  PARA  ALGUÉM.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ifferent-nationalities-1743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5657" y="185894"/>
            <a:ext cx="6408712" cy="7427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73005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MELHOR  EMPREGO  DA  RIQUEZA  DEVEMOS  PRATICAR  O  “AMAI-VOS  UNS  AOS  OUTROS”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252</Words>
  <Application>Microsoft Office PowerPoint</Application>
  <PresentationFormat>Apresentação no Ecrã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73</cp:revision>
  <dcterms:created xsi:type="dcterms:W3CDTF">2015-10-10T00:39:56Z</dcterms:created>
  <dcterms:modified xsi:type="dcterms:W3CDTF">2018-09-17T21:40:36Z</dcterms:modified>
</cp:coreProperties>
</file>