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58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9B306-7ECF-4623-971D-F393D57BF2B8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D32BA-D34D-4399-9166-510EB58CB6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133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955-170F-430D-8B15-14B53A0E176D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2D7-44FD-4B7C-BA58-89DC7F75EE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2677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955-170F-430D-8B15-14B53A0E176D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2D7-44FD-4B7C-BA58-89DC7F75EE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513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955-170F-430D-8B15-14B53A0E176D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2D7-44FD-4B7C-BA58-89DC7F75EE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0274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955-170F-430D-8B15-14B53A0E176D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2D7-44FD-4B7C-BA58-89DC7F75EE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6136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955-170F-430D-8B15-14B53A0E176D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2D7-44FD-4B7C-BA58-89DC7F75EE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5246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955-170F-430D-8B15-14B53A0E176D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2D7-44FD-4B7C-BA58-89DC7F75EE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560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955-170F-430D-8B15-14B53A0E176D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2D7-44FD-4B7C-BA58-89DC7F75EE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36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955-170F-430D-8B15-14B53A0E176D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2D7-44FD-4B7C-BA58-89DC7F75EE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55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955-170F-430D-8B15-14B53A0E176D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2D7-44FD-4B7C-BA58-89DC7F75EE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5968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955-170F-430D-8B15-14B53A0E176D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2D7-44FD-4B7C-BA58-89DC7F75EE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0644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955-170F-430D-8B15-14B53A0E176D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A2D7-44FD-4B7C-BA58-89DC7F75EE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1983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1A955-170F-430D-8B15-14B53A0E176D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9A2D7-44FD-4B7C-BA58-89DC7F75EE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930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Ãgua, Lagoa, Natureza, Lago, Paisagem, VerÃ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" y="984"/>
            <a:ext cx="9144032" cy="685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" descr="C:\Users\Usuário\Downloads\bonequinh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9388" y="3893298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orboleta, Insetos, Estrela, Nature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656619">
            <a:off x="5381980" y="3107240"/>
            <a:ext cx="2458762" cy="124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03548" y="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77331" y="1344027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16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542930" y="6232588"/>
            <a:ext cx="102156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PODE  SERVIR  A  DEUS  E  A  MAMON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000164" y="2571744"/>
            <a:ext cx="67866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ctr">
              <a:buAutoNum type="arabicPeriod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SALVAÇÃO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RICOS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PROVAS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RIQUEZA</a:t>
            </a: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DA  MISÉRIA </a:t>
            </a:r>
          </a:p>
        </p:txBody>
      </p:sp>
    </p:spTree>
    <p:extLst>
      <p:ext uri="{BB962C8B-B14F-4D97-AF65-F5344CB8AC3E}">
        <p14:creationId xmlns:p14="http://schemas.microsoft.com/office/powerpoint/2010/main" xmlns="" val="36912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192688"/>
          </a:xfrm>
          <a:prstGeom prst="rect">
            <a:avLst/>
          </a:prstGeom>
          <a:noFill/>
        </p:spPr>
      </p:pic>
      <p:pic>
        <p:nvPicPr>
          <p:cNvPr id="2051" name="Picture 3" descr="C:\Users\AlphaNet\Desktop\jesus-2160907_960_72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814393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2052" name="Picture 4" descr="C:\Users\AlphaNet\Desktop\arab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1" y="-36386"/>
            <a:ext cx="2857519" cy="6894386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127000"/>
          </a:effectLst>
          <a:extLst/>
        </p:spPr>
      </p:pic>
      <p:sp>
        <p:nvSpPr>
          <p:cNvPr id="3" name="Retângulo 2"/>
          <p:cNvSpPr/>
          <p:nvPr/>
        </p:nvSpPr>
        <p:spPr>
          <a:xfrm>
            <a:off x="70511" y="71046"/>
            <a:ext cx="9002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PERGUNTA  DE  UM  JOVEM  RICO  À  JESUS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28596" y="6519470"/>
            <a:ext cx="8358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Mateus, 19:16  a  24; Lucas, 18:18  a  25</a:t>
            </a:r>
            <a:r>
              <a:rPr lang="pt-BR" sz="1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 Marcos</a:t>
            </a:r>
            <a:r>
              <a:rPr lang="pt-BR" sz="1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10:17  a  25</a:t>
            </a:r>
            <a:endParaRPr lang="pt-BR" sz="1600" dirty="0"/>
          </a:p>
        </p:txBody>
      </p:sp>
      <p:sp>
        <p:nvSpPr>
          <p:cNvPr id="5" name="Retângulo 4"/>
          <p:cNvSpPr/>
          <p:nvPr/>
        </p:nvSpPr>
        <p:spPr>
          <a:xfrm>
            <a:off x="287524" y="5334307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DEVO  FAZER  PARA  ADQUIRIR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VIDA  ETERNA?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536" y="51496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DISSE-LHE  JESUS:  - VAI,  VENDE  TUDO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QUE  TENS,  DÁ  AOS  POBRES  E  TERÁS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UM  TESOURO  NO  CÉU.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286000" y="5518971"/>
            <a:ext cx="4540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DEPOIS,  VEM  E  SEGUE-ME.</a:t>
            </a:r>
          </a:p>
        </p:txBody>
      </p:sp>
    </p:spTree>
    <p:extLst>
      <p:ext uri="{BB962C8B-B14F-4D97-AF65-F5344CB8AC3E}">
        <p14:creationId xmlns:p14="http://schemas.microsoft.com/office/powerpoint/2010/main" xmlns="" val="102906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ação, Mesquita, Muçulmano, Homem, Islâmica, Adoração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981272" y="116632"/>
            <a:ext cx="3159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DECISÃO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95558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MOÇO  SE  FOI  TRISTONHO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PORQUE  POSSUÍA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GRANDES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HAVERES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E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MAIS  VOLTOU.</a:t>
            </a:r>
          </a:p>
        </p:txBody>
      </p:sp>
    </p:spTree>
    <p:extLst>
      <p:ext uri="{BB962C8B-B14F-4D97-AF65-F5344CB8AC3E}">
        <p14:creationId xmlns:p14="http://schemas.microsoft.com/office/powerpoint/2010/main" xmlns="" val="64122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Leitura, Livro, Alunos, Estudo De, A Sala De Au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552728" cy="59399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979712" y="116632"/>
            <a:ext cx="5279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PREÇO  DA  SALVAÇÃO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406909" y="572055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DESPOJAR-SE  DO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SE  POSSUI.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9552" y="5720551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PRATICAR  OS  MANDAMENTOS,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OBSERVANDO  A  VERDADEIRA  CARIDADE.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295962" y="4365104"/>
            <a:ext cx="2712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/>
              <a:t>E</a:t>
            </a:r>
            <a:br>
              <a:rPr lang="pt-BR" sz="1000" b="1" dirty="0" smtClean="0"/>
            </a:br>
            <a:r>
              <a:rPr lang="pt-BR" sz="1000" b="1" dirty="0" smtClean="0"/>
              <a:t>V</a:t>
            </a:r>
            <a:br>
              <a:rPr lang="pt-BR" sz="1000" b="1" dirty="0" smtClean="0"/>
            </a:br>
            <a:r>
              <a:rPr lang="pt-BR" sz="1000" b="1" dirty="0" smtClean="0"/>
              <a:t>A</a:t>
            </a:r>
            <a:br>
              <a:rPr lang="pt-BR" sz="1000" b="1" dirty="0" smtClean="0"/>
            </a:br>
            <a:r>
              <a:rPr lang="pt-BR" sz="1000" b="1" dirty="0" smtClean="0"/>
              <a:t>N</a:t>
            </a:r>
            <a:br>
              <a:rPr lang="pt-BR" sz="1000" b="1" dirty="0" smtClean="0"/>
            </a:br>
            <a:r>
              <a:rPr lang="pt-BR" sz="1000" b="1" dirty="0" smtClean="0"/>
              <a:t>G</a:t>
            </a:r>
            <a:br>
              <a:rPr lang="pt-BR" sz="1000" b="1" dirty="0" smtClean="0"/>
            </a:br>
            <a:r>
              <a:rPr lang="pt-BR" sz="1000" b="1" dirty="0" smtClean="0"/>
              <a:t>E</a:t>
            </a:r>
            <a:br>
              <a:rPr lang="pt-BR" sz="1000" b="1" dirty="0" smtClean="0"/>
            </a:br>
            <a:r>
              <a:rPr lang="pt-BR" sz="1000" b="1" dirty="0" smtClean="0"/>
              <a:t>L</a:t>
            </a:r>
            <a:br>
              <a:rPr lang="pt-BR" sz="1000" b="1" dirty="0" smtClean="0"/>
            </a:br>
            <a:r>
              <a:rPr lang="pt-BR" sz="1000" b="1" dirty="0" smtClean="0"/>
              <a:t>H</a:t>
            </a:r>
            <a:br>
              <a:rPr lang="pt-BR" sz="1000" b="1" dirty="0" smtClean="0"/>
            </a:br>
            <a:r>
              <a:rPr lang="pt-BR" sz="1000" b="1" dirty="0" smtClean="0"/>
              <a:t>O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xmlns="" val="64122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Ilustração, Bom, Diversão, Esboço, Criança, Sorris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622" y="475871"/>
            <a:ext cx="8870534" cy="60964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67178" y="9490"/>
            <a:ext cx="3980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RIQUEZA  É:</a:t>
            </a:r>
          </a:p>
        </p:txBody>
      </p:sp>
      <p:sp>
        <p:nvSpPr>
          <p:cNvPr id="4" name="Retângulo 3"/>
          <p:cNvSpPr/>
          <p:nvPr/>
        </p:nvSpPr>
        <p:spPr>
          <a:xfrm>
            <a:off x="971600" y="6055855"/>
            <a:ext cx="7416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ELEMENTO  DE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PROGRESSO.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25199" y="6039169"/>
            <a:ext cx="4493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  MUITO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ARRISCADA.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94732" y="6039169"/>
            <a:ext cx="4154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MEIO  DE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SALVAÇÃO.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7524" y="5669837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LAÇO  MAIS  FORTE  QUE  PRENDE  O  HOMEM  À  TERRA  E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LHE  DESVIA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PENSAMENTO  DO  CÉU.</a:t>
            </a:r>
          </a:p>
        </p:txBody>
      </p:sp>
    </p:spTree>
    <p:extLst>
      <p:ext uri="{BB962C8B-B14F-4D97-AF65-F5344CB8AC3E}">
        <p14:creationId xmlns:p14="http://schemas.microsoft.com/office/powerpoint/2010/main" xmlns="" val="64122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Terra, Planeta Azul, Globo, Gaia, Mãe Terra, Pai, Mã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3" y="548680"/>
            <a:ext cx="9144000" cy="59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0375" y="557291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UTILIZAÇÃO  PROVIDENCIAL  DA  RIQUEZA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10217" y="40268"/>
            <a:ext cx="3067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477800" y="6063679"/>
            <a:ext cx="8198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MELHORAR  MATERIALMENTE  O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PLANETA.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33914" y="5967731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ALIMENTAR  A  POPULAÇÃO  QUE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CRESCE.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9532" y="5669837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SANEÁ-LO  E  DISPÔ-LO  PARA  ABRIGAR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POPULAÇÃO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MÁXIMA.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253895" y="6039169"/>
            <a:ext cx="480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DESENVOLVER  AS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CIÊNCIAS.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42004" y="5620424"/>
            <a:ext cx="6516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  MELHORAR  O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PLANETA: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83228" y="6039169"/>
            <a:ext cx="5777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SÃO  NECESSÁRIOS  RECURSOS!</a:t>
            </a:r>
          </a:p>
        </p:txBody>
      </p:sp>
      <p:sp>
        <p:nvSpPr>
          <p:cNvPr id="11" name="AutoShape 2" descr="Terra, Planeta Azul, Globo, Ga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8238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252043" y="116632"/>
            <a:ext cx="6664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76296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FRASE  “NÃO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PODE  SERVIR  A  DEUS  E  A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MAMON”  O  QUE  REPRESENTA  </a:t>
            </a:r>
            <a:r>
              <a:rPr lang="pt-BR" sz="24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MAMON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30073" y="1628800"/>
            <a:ext cx="7283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SUBSTITUA  OS  SÍMBOLOS  PELAS  LETRAS  E  VERÁS  A  RESPOSTA:</a:t>
            </a:r>
            <a:endParaRPr lang="pt-BR" sz="2000" b="1" dirty="0"/>
          </a:p>
        </p:txBody>
      </p:sp>
      <p:sp>
        <p:nvSpPr>
          <p:cNvPr id="6" name="Estrela de 5 pontas 5"/>
          <p:cNvSpPr/>
          <p:nvPr/>
        </p:nvSpPr>
        <p:spPr>
          <a:xfrm>
            <a:off x="3128045" y="2204864"/>
            <a:ext cx="295621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oração 6"/>
          <p:cNvSpPr/>
          <p:nvPr/>
        </p:nvSpPr>
        <p:spPr>
          <a:xfrm>
            <a:off x="3620956" y="2204864"/>
            <a:ext cx="216024" cy="2880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ímbolo de 'Não' 7"/>
          <p:cNvSpPr/>
          <p:nvPr/>
        </p:nvSpPr>
        <p:spPr>
          <a:xfrm>
            <a:off x="4095090" y="2189379"/>
            <a:ext cx="216024" cy="28803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ruz 8"/>
          <p:cNvSpPr/>
          <p:nvPr/>
        </p:nvSpPr>
        <p:spPr>
          <a:xfrm>
            <a:off x="4594419" y="2223659"/>
            <a:ext cx="216024" cy="21947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osto feliz 9"/>
          <p:cNvSpPr/>
          <p:nvPr/>
        </p:nvSpPr>
        <p:spPr>
          <a:xfrm>
            <a:off x="5004048" y="2204864"/>
            <a:ext cx="216024" cy="2914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Multiplicar 10"/>
          <p:cNvSpPr/>
          <p:nvPr/>
        </p:nvSpPr>
        <p:spPr>
          <a:xfrm>
            <a:off x="5868144" y="2154560"/>
            <a:ext cx="288032" cy="3417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xplosão 1 11"/>
          <p:cNvSpPr/>
          <p:nvPr/>
        </p:nvSpPr>
        <p:spPr>
          <a:xfrm>
            <a:off x="5436096" y="2230016"/>
            <a:ext cx="288032" cy="2663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4060672" y="2496344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R</a:t>
            </a:r>
            <a:endParaRPr lang="pt-BR" sz="2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004048" y="2496344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I</a:t>
            </a:r>
            <a:endParaRPr lang="pt-BR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405379" y="2496344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Q</a:t>
            </a:r>
            <a:endParaRPr lang="pt-BR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517419" y="2496344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U</a:t>
            </a:r>
            <a:endParaRPr lang="pt-BR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572000" y="249634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</a:t>
            </a:r>
            <a:endParaRPr lang="pt-BR" sz="2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128045" y="249634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Z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868144" y="2496344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</a:t>
            </a:r>
            <a:endParaRPr lang="pt-BR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078238" y="3140968"/>
            <a:ext cx="346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___  ___  ___  ___  ___  ___  ___  </a:t>
            </a:r>
            <a:endParaRPr lang="pt-BR" dirty="0"/>
          </a:p>
        </p:txBody>
      </p:sp>
      <p:sp>
        <p:nvSpPr>
          <p:cNvPr id="22" name="Símbolo de 'Não' 21"/>
          <p:cNvSpPr/>
          <p:nvPr/>
        </p:nvSpPr>
        <p:spPr>
          <a:xfrm>
            <a:off x="3202767" y="3509920"/>
            <a:ext cx="216024" cy="28803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Estrela de 5 pontas 22"/>
          <p:cNvSpPr/>
          <p:nvPr/>
        </p:nvSpPr>
        <p:spPr>
          <a:xfrm>
            <a:off x="5405379" y="3478724"/>
            <a:ext cx="295621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oração 23"/>
          <p:cNvSpPr/>
          <p:nvPr/>
        </p:nvSpPr>
        <p:spPr>
          <a:xfrm>
            <a:off x="4571999" y="3500913"/>
            <a:ext cx="216024" cy="2880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ruz 24"/>
          <p:cNvSpPr/>
          <p:nvPr/>
        </p:nvSpPr>
        <p:spPr>
          <a:xfrm>
            <a:off x="5004048" y="3547769"/>
            <a:ext cx="216024" cy="21947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osto feliz 25"/>
          <p:cNvSpPr/>
          <p:nvPr/>
        </p:nvSpPr>
        <p:spPr>
          <a:xfrm>
            <a:off x="3677539" y="3511765"/>
            <a:ext cx="216024" cy="2914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xplosão 1 26"/>
          <p:cNvSpPr/>
          <p:nvPr/>
        </p:nvSpPr>
        <p:spPr>
          <a:xfrm>
            <a:off x="4073783" y="3511765"/>
            <a:ext cx="288032" cy="2663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Multiplicar 27"/>
          <p:cNvSpPr/>
          <p:nvPr/>
        </p:nvSpPr>
        <p:spPr>
          <a:xfrm>
            <a:off x="5865060" y="3429000"/>
            <a:ext cx="288032" cy="3417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3117457" y="3024549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R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600473" y="3024549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I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4018404" y="3024549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Q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4483102" y="3024549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U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024" name="CaixaDeTexto 1023"/>
          <p:cNvSpPr txBox="1"/>
          <p:nvPr/>
        </p:nvSpPr>
        <p:spPr>
          <a:xfrm>
            <a:off x="4914028" y="3024549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E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025" name="CaixaDeTexto 1024"/>
          <p:cNvSpPr txBox="1"/>
          <p:nvPr/>
        </p:nvSpPr>
        <p:spPr>
          <a:xfrm>
            <a:off x="5362903" y="3024549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Z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026" name="CaixaDeTexto 1025"/>
          <p:cNvSpPr txBox="1"/>
          <p:nvPr/>
        </p:nvSpPr>
        <p:spPr>
          <a:xfrm>
            <a:off x="5810823" y="3024549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A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027" name="Retângulo 1026"/>
          <p:cNvSpPr/>
          <p:nvPr/>
        </p:nvSpPr>
        <p:spPr>
          <a:xfrm>
            <a:off x="2824439" y="4077072"/>
            <a:ext cx="4104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AGORA  COMPLETE  A  FRASE:</a:t>
            </a:r>
            <a:endParaRPr lang="pt-BR" sz="2000" dirty="0"/>
          </a:p>
        </p:txBody>
      </p:sp>
      <p:sp>
        <p:nvSpPr>
          <p:cNvPr id="1029" name="Retângulo 1028"/>
          <p:cNvSpPr/>
          <p:nvPr/>
        </p:nvSpPr>
        <p:spPr>
          <a:xfrm>
            <a:off x="251521" y="4620982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“O  PREÇO  DA  __________  É  PRATICAR  OS               </a:t>
            </a:r>
          </a:p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_______________  E  </a:t>
            </a:r>
          </a:p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A  VERDADEIRA  ___________</a:t>
            </a:r>
            <a:endParaRPr lang="pt-BR" sz="2800" dirty="0"/>
          </a:p>
        </p:txBody>
      </p:sp>
      <p:sp>
        <p:nvSpPr>
          <p:cNvPr id="1031" name="Retângulo 1030"/>
          <p:cNvSpPr/>
          <p:nvPr/>
        </p:nvSpPr>
        <p:spPr>
          <a:xfrm>
            <a:off x="3178892" y="4620982"/>
            <a:ext cx="2508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SALVAÇÃO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dirty="0"/>
          </a:p>
        </p:txBody>
      </p:sp>
      <p:sp>
        <p:nvSpPr>
          <p:cNvPr id="1032" name="Retângulo 1031"/>
          <p:cNvSpPr/>
          <p:nvPr/>
        </p:nvSpPr>
        <p:spPr>
          <a:xfrm>
            <a:off x="2589545" y="5051869"/>
            <a:ext cx="3227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MANDAMENTOS</a:t>
            </a:r>
            <a:endParaRPr lang="pt-BR" sz="2800" dirty="0">
              <a:solidFill>
                <a:srgbClr val="C00000"/>
              </a:solidFill>
            </a:endParaRPr>
          </a:p>
        </p:txBody>
      </p:sp>
      <p:sp>
        <p:nvSpPr>
          <p:cNvPr id="1033" name="Retângulo 1032"/>
          <p:cNvSpPr/>
          <p:nvPr/>
        </p:nvSpPr>
        <p:spPr>
          <a:xfrm>
            <a:off x="4829105" y="5471548"/>
            <a:ext cx="2359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CARIDADE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.”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64122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1" grpId="0"/>
      <p:bldP spid="29" grpId="0"/>
      <p:bldP spid="30" grpId="0"/>
      <p:bldP spid="31" grpId="0"/>
      <p:bldP spid="1024" grpId="0"/>
      <p:bldP spid="1025" grpId="0"/>
      <p:bldP spid="1026" grpId="0"/>
      <p:bldP spid="1027" grpId="0"/>
      <p:bldP spid="1029" grpId="0"/>
      <p:bldP spid="1031" grpId="0"/>
      <p:bldP spid="1032" grpId="0"/>
      <p:bldP spid="103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288</Words>
  <Application>Microsoft Office PowerPoint</Application>
  <PresentationFormat>Apresentação no Ecrã (4:3)</PresentationFormat>
  <Paragraphs>63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18</cp:revision>
  <dcterms:created xsi:type="dcterms:W3CDTF">2018-03-07T16:34:14Z</dcterms:created>
  <dcterms:modified xsi:type="dcterms:W3CDTF">2018-09-17T21:38:15Z</dcterms:modified>
</cp:coreProperties>
</file>