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0" r:id="rId3"/>
    <p:sldId id="273" r:id="rId4"/>
    <p:sldId id="277" r:id="rId5"/>
    <p:sldId id="283" r:id="rId6"/>
    <p:sldId id="266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271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22A7-1FDA-4E35-B6E8-F17432251FC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CB2F-A0A9-45B1-A9BF-D47C22C2D2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A22A7-1FDA-4E35-B6E8-F17432251FC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CB2F-A0A9-45B1-A9BF-D47C22C2D2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rte Digital, Trabalho ArtÃ­stico, Paisagem, Bar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1414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100399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lphaNet\Desktop\sun-159392__3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642918"/>
            <a:ext cx="1736721" cy="174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61764" y="26495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43570" y="2643182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15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91994" y="6130373"/>
            <a:ext cx="8960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  DA  CARIDADE  NÃO  HÁ  SALVAÇÃO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183180" y="30575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 FORA  DA  IGREJA  NÃO  HÁ  SALVAÇÃO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2828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to, Obituário, Coração, Morrer, Morte, Mor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1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nina, Camisola, Ajoelhado, Or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51236"/>
            <a:ext cx="2808000" cy="406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930424" y="116632"/>
            <a:ext cx="7308303" cy="100811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FORA  DA  IGREJA  NÃO  HÁ  SALVAÇÃO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5143512"/>
            <a:ext cx="9121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ESSA  FRASE  SEPARA,  EM  VEZ  DE  UNIR,  POIS  NAO  SÃO  AS  IGREJAS  E OS  DOGMAS  QUE  SALVAM  AS  PESSOAS...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916" y="5143512"/>
            <a:ext cx="9121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 MAS  SIM  O  AMOR  QUE  CADA  UM  LEVA  NO  SEU  CORAÇÃO  E  A  PRÁTICA  DA  CARIDADE.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uz, Capela, Igreja, Arquitetura, Religi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650713" y="285728"/>
            <a:ext cx="5857916" cy="8572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RELIGIÃO  E  SALVAÇÃO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5343" y="6089712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RELIGIÃO  NÃO  É  O  FIM:  É  O  </a:t>
            </a: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MEIO.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0039" y="6072206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SALVA:  </a:t>
            </a: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ESCLARECE.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628047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ASSEGURA  A  PRÁTICA  DAS  VIRTUDES;</a:t>
            </a:r>
          </a:p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ISSO  DEPENDE  DO  ESFORÇO  INDIVIDUAL.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5343" y="5643578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APENAS  A  AÇÃO  PERMANENTE  DA  CARIDADE  NOS  CONDUZ  À  SALVAÇÃO.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0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0" grpId="1"/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us, Jesus Cristo, Natal, Fé, Cristo, Religi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682" y="882336"/>
            <a:ext cx="9144000" cy="597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42910" y="25104"/>
            <a:ext cx="7956375" cy="85723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FORA  DA  VERDADE  NÃO  HÁ  SALVAÇÃO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5821855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MESMA  COISA  QUE  FORA  DA  IGREJA</a:t>
            </a:r>
          </a:p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HÁ  SALVAÇÃO.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2682" y="585263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VERDADE  ABSOLUTA   É  PATRIMÔNIO  DOS  ESPÍRITOS  ELEVADOS.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2682" y="5852632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POIS  AINDA  NÃO  É  DADO  À  HUMANIDADE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TERRA  SABER  TUDO.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2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7" grpId="1"/>
      <p:bldP spid="8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esus, Cajado Do Pastor, O Bom Pastor, Cordeiro, Omb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682" y="836712"/>
            <a:ext cx="9144000" cy="600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035" y="5286388"/>
            <a:ext cx="9141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ACORDO  COM  O  EVANGELHO  DE  JESUS,  ADMITE  A  SALVAÇÃO  PARA  TODOS,  INDEPENDENTE  DE  QUALQUER  CRENÇA.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035" y="547105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  COMO  REGRA  A  MÁXIMA:  FORA  DA  CARIDADE  NÃO  HÁ  SALVAÇÃO!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37317" y="547105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CONTANTO,  QUE  A  LEI</a:t>
            </a:r>
          </a:p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  SEJA  PRATICADA.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448680" y="586667"/>
            <a:ext cx="3929090" cy="50009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ESPIRITISMO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57189" y="0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  <p:pic>
        <p:nvPicPr>
          <p:cNvPr id="9" name="Picture 4" descr="C:\Users\AlphaNet\Desktop\evangelh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0981" y="1095377"/>
            <a:ext cx="2700337" cy="254793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 rot="20802780">
            <a:off x="6980034" y="1572095"/>
            <a:ext cx="15047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EVANGELHO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</a:rPr>
              <a:t>        DE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</a:rPr>
              <a:t>     JESUS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0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3" grpId="0"/>
      <p:bldP spid="13" grpId="1"/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890936" y="165450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6303" y="650987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FAZER  O  BEM  É  SEMPRE  PRECISO  A  </a:t>
            </a:r>
          </a:p>
          <a:p>
            <a:pPr algn="ctr"/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AÇÃO  DA  VONTADE.  OBSERVE  AS  GRAVURAS  E  MARQUE </a:t>
            </a:r>
          </a:p>
          <a:p>
            <a:pPr algn="ctr"/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PARA CARIDADE  MORAL  E  </a:t>
            </a:r>
            <a:r>
              <a:rPr lang="pt-BR" sz="2000" b="1" dirty="0" smtClean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PARA  CARIDADE  MATERIAL:</a:t>
            </a:r>
          </a:p>
          <a:p>
            <a:pPr algn="ctr"/>
            <a:endParaRPr lang="pt-BR" sz="26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600" b="1" dirty="0">
              <a:solidFill>
                <a:srgbClr val="92D05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rianças, Menina, Menino, Amigos, 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584" y="847618"/>
            <a:ext cx="3664307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nina, Criança, Bebê, Pequenin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5234" y="1700811"/>
            <a:ext cx="1188000" cy="207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riança, Menina, Dia Das Crianças, Loi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892" y="1611304"/>
            <a:ext cx="1476000" cy="225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ria Mulher Criança Bebê Nascimento Cui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843" y="4168565"/>
            <a:ext cx="1728000" cy="23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esta, Fadas, Menina, Vestido, Cap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695" y="4090554"/>
            <a:ext cx="1764000" cy="249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enina Cookies Cozinha Cozinheiro Pouco 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5234" y="3965177"/>
            <a:ext cx="1548000" cy="255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amília, Mãe, Pai, Criança, Crianç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17" y="4029525"/>
            <a:ext cx="2448000" cy="25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riança, Bebê, Mãe, Maternidade, Pessoa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9893" y="1674705"/>
            <a:ext cx="1188000" cy="237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698316" y="316737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X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7299" y="4220021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22975" y="4220021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22975" y="2345046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6414" y="1821826"/>
            <a:ext cx="312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1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0513" y="18218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2</a:t>
            </a:r>
            <a:endParaRPr lang="pt-BR" sz="2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877519" y="167470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3</a:t>
            </a:r>
            <a:endParaRPr lang="pt-BR" sz="28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931530" y="167470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4</a:t>
            </a:r>
            <a:endParaRPr lang="pt-BR" sz="28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05428" y="416141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5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9723" y="40295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6</a:t>
            </a:r>
            <a:endParaRPr lang="pt-BR" sz="28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611210" y="40579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7</a:t>
            </a:r>
            <a:endParaRPr lang="pt-BR" sz="28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931530" y="429113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8</a:t>
            </a:r>
            <a:endParaRPr lang="pt-BR" sz="2800" b="1" dirty="0"/>
          </a:p>
        </p:txBody>
      </p:sp>
      <p:sp>
        <p:nvSpPr>
          <p:cNvPr id="17" name="Retângulo 16"/>
          <p:cNvSpPr/>
          <p:nvPr/>
        </p:nvSpPr>
        <p:spPr>
          <a:xfrm>
            <a:off x="1117299" y="2083436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808586" y="416856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Y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553421" y="5340054"/>
            <a:ext cx="370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Y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597921" y="2643122"/>
            <a:ext cx="370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2" grpId="0"/>
      <p:bldP spid="3" grpId="0"/>
      <p:bldP spid="4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250</Words>
  <Application>Microsoft Office PowerPoint</Application>
  <PresentationFormat>Apresentação no Ecrã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48</cp:revision>
  <dcterms:created xsi:type="dcterms:W3CDTF">2015-10-10T00:39:56Z</dcterms:created>
  <dcterms:modified xsi:type="dcterms:W3CDTF">2018-09-17T21:15:25Z</dcterms:modified>
</cp:coreProperties>
</file>