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71" r:id="rId4"/>
    <p:sldId id="277" r:id="rId5"/>
    <p:sldId id="278" r:id="rId6"/>
    <p:sldId id="266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60" d="100"/>
          <a:sy n="60" d="100"/>
        </p:scale>
        <p:origin x="-109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te Digital, Trabalho ArtÃ­stico, Paisagem, Bar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" y="71414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143248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lphaNet\Desktop\sun-159392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403" y="428604"/>
            <a:ext cx="1879597" cy="189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5762" y="-503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52133" y="2344159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15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987" y="6130373"/>
            <a:ext cx="9120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DA  CARIDADE  NÃO  HÁ  SALVAÇÃO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57222" y="2928934"/>
            <a:ext cx="60743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O  MAIOR   MANDAMENTO  E  NECESSIDADE  DA  CARIDADE,  SEGUNDO  O  APÓSTOLO  PAULO </a:t>
            </a:r>
          </a:p>
        </p:txBody>
      </p:sp>
    </p:spTree>
    <p:extLst>
      <p:ext uri="{BB962C8B-B14F-4D97-AF65-F5344CB8AC3E}">
        <p14:creationId xmlns:p14="http://schemas.microsoft.com/office/powerpoint/2010/main" xmlns="" val="37770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nto De Interrogação, Menina, Frente, Nota, Dupli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17" y="764704"/>
            <a:ext cx="8722876" cy="567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249903" y="116632"/>
            <a:ext cx="6787070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PERGUNTA  DO  DOUTOR  DA  LEI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7988" y="58245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MESTRE,  QUAL  É  O  MAIOR  MANDAMENTO  DA  LEI?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428" y="5149596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AMARÁS  O  SENHOR  TEU  DEUS, DE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  O  TEU  CORAÇÃO, DE  TODA  A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TUA  ALMA,  DE  TODO  O  TEU  ESPÍRITO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428" y="5380428"/>
            <a:ext cx="884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AMARÁS  O  TEU  PRÓXIMO,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A  TI  MESMO.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27104" y="6442258"/>
            <a:ext cx="9121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22: 34  a  40)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35126" y="188640"/>
            <a:ext cx="5616624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RESPOSTA  DE  JESUS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/>
      <p:bldP spid="7" grpId="1"/>
      <p:bldP spid="9" grpId="0"/>
      <p:bldP spid="9" grpId="1"/>
      <p:bldP spid="10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eninas, Oração, Buda, Feminino, Religião, Mul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" y="76199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05550" y="231031"/>
            <a:ext cx="8475775" cy="55476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57"/>
              </a:avLst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SEMELHANÇA   ESTABELECIDA   POR   JESUS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AMAR  A  DEUS  SEM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758" y="580526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AMAR  O  PRÓXIMO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AMAR  A  DEUS.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2682" y="580526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QUE  SE  FAÇA  AO  PRÓXIMO,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MESMO  QUE  FAZÊ-LO  A  DEUS.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24357" y="112368"/>
            <a:ext cx="4872604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A  DEUS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38198" y="5743706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PRATICAR  A  CARIDADE  PARA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PRÓXIMO.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0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rgate, Himmelstor, Ficção Científica, Futur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9" y="652279"/>
            <a:ext cx="9144000" cy="62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phaNet\Desktop\kar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9" y="652280"/>
            <a:ext cx="2057400" cy="2362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42910" y="9338"/>
            <a:ext cx="7643866" cy="64294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  DE  KARDEC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583" y="5048756"/>
            <a:ext cx="9036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PODENDO  AMAR  A  DEUS  SEM  PRATICAR  A  CARIDADE  PARA  COM  O  PRÓXIMO,  TODOS  OS  DEVERES  DO  HOMEM  SE  RESUMEM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NESSA  MÁXIMA: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00166" y="5715016"/>
            <a:ext cx="5929354" cy="9541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468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FORA  DA  CARIDADE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NÃO  HÁ  SALVAÇÃO!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ianças, Web, Banner, Criança, Clip Art, Feli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66" y="1772816"/>
            <a:ext cx="8748000" cy="47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nino, Desenhos Animados, Quadrinh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15758"/>
            <a:ext cx="39433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82893" y="682506"/>
            <a:ext cx="7975202" cy="93643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486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ANÁLISE  DA  CARIDADE  SEGUNDO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APÓSTOLO  PAULO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607" y="4869160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EU  FALASSE  TODAS  AS  LÍNGUAS  DOS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 E  ATÉ  A  DOS  ANJOS;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NÃO  TIVER  CARIDADE,  NADA  SERIA.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82893" y="6457890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1ª  Epístola  aos  Coríntios, 13:1  a  7 e 13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17273" y="4671518"/>
            <a:ext cx="9155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SÓ  NA  AJUDA  AO  PRÓXIMO,  MAS  NO  CONJUNTO  DE  TODAS  AS  QUALIDADES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CORAÇÃO;  NA  BONDADE  E  NO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  AO  PRÓXIMO.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053204" y="720432"/>
            <a:ext cx="5014910" cy="54449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CARIDADE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645142" y="1772816"/>
            <a:ext cx="3383806" cy="64294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MOSTRA-SE: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55683" y="0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9" grpId="0"/>
      <p:bldP spid="9" grpId="1"/>
      <p:bldP spid="16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000100" y="357166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00010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ORGANIZE   AS  PALAVRAS  PARA  FORMAR  AS  FRASES  QUE  CORRESPONDEM  AO  1º  E  AO  2º  MANDAMENTO   ENSINADO  POR  JESUS.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5720" y="2428869"/>
            <a:ext cx="8501122" cy="1908215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1º  MANDAMENTO: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472" y="285749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500166" y="285749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428860" y="285749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572264" y="2857496"/>
            <a:ext cx="64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429256" y="285749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000892" y="285749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00430" y="2857496"/>
            <a:ext cx="2071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CORAÇÃO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500034" y="4071942"/>
            <a:ext cx="800105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285720" y="4572008"/>
            <a:ext cx="8501122" cy="1908215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2º  MANDAMENTO: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071538" y="500063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071670" y="5000636"/>
            <a:ext cx="857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571736" y="5000636"/>
            <a:ext cx="1500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72198" y="5000636"/>
            <a:ext cx="714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214810" y="5000636"/>
            <a:ext cx="2214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PRÓXIMO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429388" y="5000636"/>
            <a:ext cx="1785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MESMO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714744" y="5000636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500034" y="6215082"/>
            <a:ext cx="800105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286116" y="357187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286380" y="357187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285984" y="357187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857356" y="3571876"/>
            <a:ext cx="64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785786" y="357187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286248" y="357187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6286512" y="3571876"/>
            <a:ext cx="2071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CORAÇÃO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4429124" y="5715016"/>
            <a:ext cx="128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214546" y="5715016"/>
            <a:ext cx="64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071538" y="5715016"/>
            <a:ext cx="1285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5500694" y="5715016"/>
            <a:ext cx="714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714612" y="5715016"/>
            <a:ext cx="1785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PRÓXIMO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429388" y="5715016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MESMO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929322" y="5715016"/>
            <a:ext cx="714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</a:t>
            </a:r>
            <a:endParaRPr lang="pt-BR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308</Words>
  <Application>Microsoft Office PowerPoint</Application>
  <PresentationFormat>Apresentação no Ecrã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47</cp:revision>
  <dcterms:created xsi:type="dcterms:W3CDTF">2015-10-10T00:39:56Z</dcterms:created>
  <dcterms:modified xsi:type="dcterms:W3CDTF">2018-09-17T21:07:32Z</dcterms:modified>
</cp:coreProperties>
</file>