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0" r:id="rId3"/>
    <p:sldId id="273" r:id="rId4"/>
    <p:sldId id="275" r:id="rId5"/>
    <p:sldId id="278" r:id="rId6"/>
    <p:sldId id="279" r:id="rId7"/>
    <p:sldId id="281" r:id="rId8"/>
    <p:sldId id="266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1" autoAdjust="0"/>
    <p:restoredTop sz="94660"/>
  </p:normalViewPr>
  <p:slideViewPr>
    <p:cSldViewPr>
      <p:cViewPr>
        <p:scale>
          <a:sx n="60" d="100"/>
          <a:sy n="60" d="100"/>
        </p:scale>
        <p:origin x="-10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rte Digital, Trabalho ArtÃ­stico, Paisagem, Bar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" descr="C:\Users\Usuário\Downloads\bonequinh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357563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lphaNet\Desktop\sun-159392__3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574" y="571480"/>
            <a:ext cx="1636426" cy="16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59532" y="-20802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4" name="Retângulo 3"/>
          <p:cNvSpPr/>
          <p:nvPr/>
        </p:nvSpPr>
        <p:spPr>
          <a:xfrm>
            <a:off x="5500694" y="2571744"/>
            <a:ext cx="3191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15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89756" y="6273249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FORA  DA  CARIDADE  NÃO  HÁ  SALVAÇÃO</a:t>
            </a:r>
          </a:p>
        </p:txBody>
      </p:sp>
      <p:sp>
        <p:nvSpPr>
          <p:cNvPr id="9" name="Retângulo 8"/>
          <p:cNvSpPr/>
          <p:nvPr/>
        </p:nvSpPr>
        <p:spPr>
          <a:xfrm>
            <a:off x="89756" y="295194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	PARÁBOLA  DO  BOM  SAMARITANO</a:t>
            </a:r>
          </a:p>
        </p:txBody>
      </p:sp>
    </p:spTree>
    <p:extLst>
      <p:ext uri="{BB962C8B-B14F-4D97-AF65-F5344CB8AC3E}">
        <p14:creationId xmlns="" xmlns:p14="http://schemas.microsoft.com/office/powerpoint/2010/main" val="287311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Bíblia, História, Ccx, Tan Chen Chen, Jesus, Luk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9" y="370883"/>
            <a:ext cx="8208000" cy="648711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12" name="CaixaDeTexto 11"/>
          <p:cNvSpPr txBox="1"/>
          <p:nvPr/>
        </p:nvSpPr>
        <p:spPr>
          <a:xfrm>
            <a:off x="1432233" y="221969"/>
            <a:ext cx="6588223" cy="77045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PERGUNTA  DO  DOUTOR  DA  LEI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428860" y="6333816"/>
            <a:ext cx="435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(Lucas,  10: 25  a  37)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2928" y="5318153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JESUS,  O  QUE  DEVEREI  FAZER  PARA  TER  A  VIDA  ETERNA?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85984" y="214290"/>
            <a:ext cx="4780228" cy="785818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RESPONDE  </a:t>
            </a:r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JESUS: </a:t>
            </a:r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-5766" y="5348930"/>
            <a:ext cx="9121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 AMAR  A  DEUS  DE  TODO   CORAÇÃO   E  AO  PRÓXIMO  COMO  A  TI  MESMO. 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-49795" y="5548985"/>
            <a:ext cx="9159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MAS  QUEM  É  O  MEU  PRÓXIMO?</a:t>
            </a:r>
            <a:endParaRPr lang="pt-BR" sz="30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-11770" y="5318153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VOU  CONTAR-LHE  UMA  HISTÓRIA  E  PODERÁ  ENTENDER  QUEM  É  SEU  PRÓXIMO.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314584" y="278415"/>
            <a:ext cx="4880726" cy="648124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JESUS </a:t>
            </a:r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FALOU</a:t>
            </a:r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:  </a:t>
            </a:r>
            <a:endParaRPr lang="pt-BR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785786" y="71414"/>
            <a:ext cx="7508123" cy="1000132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O  HOMEM  VOLTOU  A  PERGUNTAR:  </a:t>
            </a:r>
            <a:endParaRPr lang="pt-BR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32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7" grpId="0"/>
      <p:bldP spid="13" grpId="0"/>
      <p:bldP spid="13" grpId="1"/>
      <p:bldP spid="2" grpId="0"/>
      <p:bldP spid="2" grpId="1"/>
      <p:bldP spid="11" grpId="0"/>
      <p:bldP spid="11" grpId="1"/>
      <p:bldP spid="15" grpId="0"/>
      <p:bldP spid="15" grpId="1"/>
      <p:bldP spid="16" grpId="0"/>
      <p:bldP spid="18" grpId="0"/>
      <p:bldP spid="19" grpId="0"/>
      <p:bldP spid="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íblia, História, Ccx, Tan Chen Chen, Jesus, Luk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01" y="936748"/>
            <a:ext cx="8604000" cy="57808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12" name="CaixaDeTexto 11"/>
          <p:cNvSpPr txBox="1"/>
          <p:nvPr/>
        </p:nvSpPr>
        <p:spPr>
          <a:xfrm>
            <a:off x="1349326" y="116632"/>
            <a:ext cx="6607050" cy="9361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PARÁBOLA  DO  BOM  SAMARITANO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192" y="5517232"/>
            <a:ext cx="9121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HOMEM  SAIU  DE  JERUSALÉM  PARA JERICÓ. IA  TRANQUILO,  QUANDO  UNS  LADRÕES  O  ATACARAM  NA  ESTRADA.  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35233" y="551723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ROUBARAM  TUDO  O  QUE  ELE  TINHA:  ROUPA,  DINHEIRO  E  AINDA  ESPANCARAM  O  POBRE  COITADO  QUE  DESMAIOU.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41776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7" grpId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íblia, História, Ccx, Tan Chen Chen, Jesus, Luk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9" y="260648"/>
            <a:ext cx="8712000" cy="6143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7" name="CaixaDeTexto 6"/>
          <p:cNvSpPr txBox="1"/>
          <p:nvPr/>
        </p:nvSpPr>
        <p:spPr>
          <a:xfrm>
            <a:off x="22682" y="5517232"/>
            <a:ext cx="9121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PASSOU  POR  ALI  UM  RELIGIOSO,  QUE  ERA  UM  SACERDOTE,  OLHOU,  E  PASSOU  RETO,  SEM  SENTIR  PIEDADE  DO  HOMEM  CAÍDO.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7341" y="5517232"/>
            <a:ext cx="871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OUTRO  PASSOU  POR  ALI,  ELE  ERA LEVITA,  PORQUE  TRABALHAVA  NO  TEMPLO,  OBSERVOU  O  HOMEM  E  SEGUIU  TAMBÉM.  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9486" y="5701896"/>
            <a:ext cx="8689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MAS,  UM  SAMARITANO  QUE  VIAJAVA,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TENDO-O  VISTO,  FOI  TOCADO  DE  COMPAIXÃO.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62608" y="5701897"/>
            <a:ext cx="8676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APROXIMOU-SE  DELE,  PASSOU  ÓLEO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VINHO  NAS  SUAS  FERIDAS.</a:t>
            </a:r>
          </a:p>
        </p:txBody>
      </p:sp>
    </p:spTree>
    <p:extLst>
      <p:ext uri="{BB962C8B-B14F-4D97-AF65-F5344CB8AC3E}">
        <p14:creationId xmlns="" xmlns:p14="http://schemas.microsoft.com/office/powerpoint/2010/main" val="40228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  <p:bldP spid="3" grpId="0"/>
      <p:bldP spid="3" grpId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íblia, História, Ccx, Tan Chen Chen, Jesus, Luk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85" y="620688"/>
            <a:ext cx="8424000" cy="572130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5" name="CaixaDeTexto 4"/>
          <p:cNvSpPr txBox="1"/>
          <p:nvPr/>
        </p:nvSpPr>
        <p:spPr>
          <a:xfrm>
            <a:off x="0" y="558924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DEPOIS,  PONDO-O  NO  SEU  CAVALO,  LEVOU-O  A  UMA  HOSPEDARIA  E  CUIDOU  DELE.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161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phaNet\Desktop\bible-3008751_960_72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1" y="843922"/>
            <a:ext cx="5076000" cy="58817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2" name="CaixaDeTexto 11"/>
          <p:cNvSpPr txBox="1"/>
          <p:nvPr/>
        </p:nvSpPr>
        <p:spPr>
          <a:xfrm>
            <a:off x="1457053" y="137407"/>
            <a:ext cx="6355307" cy="91532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PERGUNTA  DE  JESUS: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5643578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  DESSES  TRÊS  TE  PARECE</a:t>
            </a:r>
          </a:p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  SIDO  O  </a:t>
            </a:r>
            <a:r>
              <a:rPr lang="pt-BR" sz="30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PRÓXIMO?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848624" y="380757"/>
            <a:ext cx="5572163" cy="42862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DISSE-LHE  JESUS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5380672"/>
            <a:ext cx="9121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VÁ  E  FAÇA  O  MESMO.  CUIDE  DOS  QUE  PRECISAM  DE  AJUDA,  CONSOLE  OS  AFLITOS,  ASSIM  TERÁ  A  VIDA  ETERNA.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30771" y="166443"/>
            <a:ext cx="6281589" cy="8572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RESPOSTA   DO  DOUTOR  DA  LEI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2873" y="5874410"/>
            <a:ext cx="9159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QUE  USOU  DE  MISERICÓRDIA.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560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4" grpId="0"/>
      <p:bldP spid="5" grpId="0"/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phaNet\Desktop\coraçã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66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2682" y="5643578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NOSSA  RELIGIÃO  E  AS  NOSSAS  CRENÇAS  NÃO  SÃO  A  NOSSA  </a:t>
            </a:r>
            <a:r>
              <a:rPr lang="pt-BR" sz="30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SALVAÇÃO.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643578"/>
            <a:ext cx="915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ÚNICA  CONDIÇÃO  PARA  A  VIDA  ETERNA:  </a:t>
            </a: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  PRATICADO  A  CARIDADE.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44944" y="584775"/>
            <a:ext cx="7358114" cy="5715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ENSINAMENTO  DE  JESUS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149517" y="0"/>
            <a:ext cx="2829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42110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000100" y="357166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2682" y="928670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ACHE  </a:t>
            </a:r>
            <a:r>
              <a:rPr lang="pt-BR" sz="3000" b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PALAVRAS  QUE  JESUS  USOU  NA  PARÁBOLA  QUE  CONTOU.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28598" y="2000238"/>
          <a:ext cx="8215370" cy="4357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1537"/>
                <a:gridCol w="821537"/>
                <a:gridCol w="821537"/>
                <a:gridCol w="821537"/>
                <a:gridCol w="821537"/>
                <a:gridCol w="821537"/>
                <a:gridCol w="821537"/>
                <a:gridCol w="821537"/>
                <a:gridCol w="821537"/>
                <a:gridCol w="821537"/>
              </a:tblGrid>
              <a:tr h="54471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A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L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B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T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W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S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V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A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P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R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54471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Q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S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A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C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E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R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D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O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T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E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54471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V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X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Y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D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Q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H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P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I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F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K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54471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S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A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M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A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R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I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T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A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N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O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4471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U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F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S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E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T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Õ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A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U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Ç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M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54471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I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D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A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H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M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W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E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T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E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N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54471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U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O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S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T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D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F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G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S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H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J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54471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T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W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G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U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L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E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V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I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T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Black" pitchFamily="34" charset="0"/>
                        </a:rPr>
                        <a:t>A</a:t>
                      </a:r>
                      <a:endParaRPr lang="pt-BR" sz="2800" dirty="0"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14" name="Elipse 13"/>
          <p:cNvSpPr/>
          <p:nvPr/>
        </p:nvSpPr>
        <p:spPr>
          <a:xfrm>
            <a:off x="285720" y="3571876"/>
            <a:ext cx="8429684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3571868" y="5786454"/>
            <a:ext cx="5286412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1357290" y="2500306"/>
            <a:ext cx="7500990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 rot="1986048">
            <a:off x="801468" y="3485535"/>
            <a:ext cx="6678371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401</Words>
  <Application>Microsoft Office PowerPoint</Application>
  <PresentationFormat>Apresentação no Ecrã (4:3)</PresentationFormat>
  <Paragraphs>117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49</cp:revision>
  <dcterms:created xsi:type="dcterms:W3CDTF">2015-10-10T00:39:56Z</dcterms:created>
  <dcterms:modified xsi:type="dcterms:W3CDTF">2018-09-17T21:02:32Z</dcterms:modified>
</cp:coreProperties>
</file>