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8" r:id="rId4"/>
    <p:sldId id="269" r:id="rId5"/>
    <p:sldId id="267" r:id="rId6"/>
    <p:sldId id="26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69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e Digital, Trabalho ArtÃ­stico, Paisagem, Bar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14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6017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phaNet\Desktop\sun-15939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895" y="500042"/>
            <a:ext cx="1395105" cy="140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57766" y="2201283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15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2938" y="6215082"/>
            <a:ext cx="892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  CARIDADE  NÃO  HÁ  SALVAÇÃO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320" y="30329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O  QUE  É  PRECISO  PARA  SER  SALVO</a:t>
            </a:r>
          </a:p>
        </p:txBody>
      </p:sp>
    </p:spTree>
    <p:extLst>
      <p:ext uri="{BB962C8B-B14F-4D97-AF65-F5344CB8AC3E}">
        <p14:creationId xmlns:p14="http://schemas.microsoft.com/office/powerpoint/2010/main" xmlns="" val="34236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atólica, Cristo, Cristã, Igreja, Atravessar, Crucifix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60"/>
            <a:ext cx="4572000" cy="557214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1029" name="Picture 5" descr="C:\Users\AlphaNet\Desktop\bode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3" y="1285861"/>
            <a:ext cx="4533087" cy="557214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6" name="CaixaDeTexto 5"/>
          <p:cNvSpPr txBox="1"/>
          <p:nvPr/>
        </p:nvSpPr>
        <p:spPr>
          <a:xfrm>
            <a:off x="1138359" y="9339"/>
            <a:ext cx="6931086" cy="8572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PASSAGEM  DO  JUÍZO  FINAL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53502" y="636981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25: 31  a  46)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59486" y="91870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DESCRITA  POR  JESUS: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1434" y="508739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FILHO  DO  HOMEM  VIER,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SEPARARÁ  UNS  DOS  OUTROS,  COMO  O  PASTOR  SEPARA  AS  OVELHAS  DOS  BODES.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9532" y="52720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COLOCARÁ  AS  OVELHAS  À  SUA  DIREITA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BODES  À  SUA  ESQUERDA.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versidade, Étnicos, Global, Literatura, Das Naçõ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8" t="13694" r="18711"/>
          <a:stretch>
            <a:fillRect/>
          </a:stretch>
        </p:blipFill>
        <p:spPr bwMode="auto">
          <a:xfrm>
            <a:off x="1142976" y="0"/>
            <a:ext cx="6786578" cy="58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000231" y="-36305"/>
            <a:ext cx="5143537" cy="67922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JUÍZO  FINAL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2585" y="551665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NESSA  PASSAGEM  DO  JUÍZO  FINAL,  JESUS  QUER  NOS  ENSINAR  QUE  NO  FUTURO ...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333" y="551665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DESCREVE  O  MOMENTO  EM  QUE  HAVERÁ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SEPARAÇÃO  DOS  BONS  E  DOS  MAUS.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1598" y="5301205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MELHOR  APREENDEREM  O  ENSINAMENTO,  JESUS  UTILIZA  O  EXEMPLO  DO  PASTOR  COM  SUAS  OVELHAS  E  BODES.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82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TERRA  DEIXARÁ  DE  SER  UM  MUNDO            DE  PROVAS  E  EXPIAÇÕES  PARA  SER               UM  MUNDO  MELHOR.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5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5" grpId="1"/>
      <p:bldP spid="6" grpId="0"/>
      <p:bldP spid="6" grpId="1"/>
      <p:bldP spid="8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esso, Muitos, Mãos, Coração, Amor, Calor, Aleg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ação, Rezar, Igreja, Cristian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4084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5721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PRATICANDO  A  CARIDADE  MORAL  E  MATERIAL, TEREMOS  A  SALVAÇÃO.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06571"/>
            <a:ext cx="8643997" cy="82209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COMO MERECER A SALVAÇÃO?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4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lphaNet\Desktop\cloud-657118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14620"/>
            <a:ext cx="4248000" cy="3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nina, Inocente, Garoto, Criança, Bonito, Fac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6" y="713998"/>
            <a:ext cx="4608000" cy="61440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07930" y="0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852109" y="584775"/>
            <a:ext cx="3129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72066" y="1142984"/>
            <a:ext cx="355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ABRANGE  TODAS  AS  OUTRAS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VIRTUDES: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610974" y="3815964"/>
            <a:ext cx="2771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INDULGÊNCIA  E </a:t>
            </a: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25270" y="3919425"/>
            <a:ext cx="334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BRANDURA  E  BENEVOLÊNCIA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128255" y="3550093"/>
            <a:ext cx="3849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NEGAÇÃO  ABSOLUTA  DO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DO  </a:t>
            </a:r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EGOÍSMO!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40215" y="3919426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1" grpId="1"/>
      <p:bldP spid="12" grpId="0"/>
      <p:bldP spid="12" grpId="1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00100" y="140487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RELEMBRANDO  O  NOSSO  ESTUDO  DO EVANGELHO  DE  HOJE,  MARQUE  COM  UM  </a:t>
            </a:r>
            <a:r>
              <a:rPr lang="pt-BR" sz="20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AS  FRASES  CORRETAS:              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7963" y="1624989"/>
            <a:ext cx="79480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  FORA  DA  CARIDADE  NÃO  HÁ  SALVAÇÃO.</a:t>
            </a:r>
          </a:p>
          <a:p>
            <a:r>
              <a:rPr lang="pt-BR" sz="2400" b="1" dirty="0" smtClean="0"/>
              <a:t>(   )  O  PASTOR  SEPARA  AS  OVELHAS  DOS  CARNEIROS.</a:t>
            </a:r>
          </a:p>
          <a:p>
            <a:r>
              <a:rPr lang="pt-BR" sz="2400" b="1" dirty="0" smtClean="0"/>
              <a:t>(   )  NO  JUIZO  FINAL  NÃO  HAVERÁ  SEPARAÇÃO  DOS  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BONS  E  DOS  MAUS.</a:t>
            </a:r>
          </a:p>
          <a:p>
            <a:r>
              <a:rPr lang="pt-BR" sz="2400" b="1" dirty="0" smtClean="0"/>
              <a:t>(   )  SÓ  MERECERÁ  A  SALVAÇÃO  QUEM  NÃO  PRATICAR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A  CARIDADE  MORAL  E  MATERIAL.</a:t>
            </a:r>
          </a:p>
          <a:p>
            <a:r>
              <a:rPr lang="pt-BR" sz="2400" b="1" dirty="0" smtClean="0"/>
              <a:t>(   )  A  CARIDADE  ABRANGE  TODAS  AS  OUTRAS  VIRTUDES.</a:t>
            </a:r>
          </a:p>
          <a:p>
            <a:r>
              <a:rPr lang="pt-BR" sz="2400" b="1" dirty="0" smtClean="0"/>
              <a:t>(   )  ATRAVÉS  DO  ORGULHO  E  DO  EGOÍSMO  PODEMOS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PRATICAR  A  CARIDADE. </a:t>
            </a:r>
          </a:p>
          <a:p>
            <a:r>
              <a:rPr lang="pt-BR" sz="2400" b="1" dirty="0" smtClean="0"/>
              <a:t>(   )  NO  JUIZO  FINAL  A  TERRA  PASSARÁ  A  SER  UM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MUNDO  MELHOR.</a:t>
            </a:r>
          </a:p>
          <a:p>
            <a:r>
              <a:rPr lang="pt-BR" sz="2400" b="1" dirty="0" smtClean="0"/>
              <a:t>(   )  QUEM  É  HUMILDE  PRATICA  A  CARIDADE. 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648283" y="388714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656750" y="497457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56750" y="165913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45561" y="571244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" grpId="0"/>
      <p:bldP spid="3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316</Words>
  <Application>Microsoft Office PowerPoint</Application>
  <PresentationFormat>Apresentação no Ecrã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36</cp:revision>
  <dcterms:created xsi:type="dcterms:W3CDTF">2015-10-10T00:39:56Z</dcterms:created>
  <dcterms:modified xsi:type="dcterms:W3CDTF">2018-09-17T20:52:56Z</dcterms:modified>
</cp:coreProperties>
</file>