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76" r:id="rId2"/>
    <p:sldId id="261" r:id="rId3"/>
    <p:sldId id="262" r:id="rId4"/>
    <p:sldId id="263" r:id="rId5"/>
    <p:sldId id="270" r:id="rId6"/>
    <p:sldId id="275" r:id="rId7"/>
    <p:sldId id="274" r:id="rId8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7" d="100"/>
          <a:sy n="67" d="100"/>
        </p:scale>
        <p:origin x="-918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59280"/>
            <a:ext cx="6400800" cy="1295400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pic>
        <p:nvPicPr>
          <p:cNvPr id="8" name="Picture 7" descr="flourish2.png"/>
          <p:cNvPicPr>
            <a:picLocks noChangeAspect="1"/>
          </p:cNvPicPr>
          <p:nvPr/>
        </p:nvPicPr>
        <p:blipFill>
          <a:blip r:embed="rId2" cstate="print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801112"/>
            <a:ext cx="9144000" cy="932688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429000"/>
            <a:ext cx="6400800" cy="762000"/>
          </a:xfrm>
        </p:spPr>
        <p:txBody>
          <a:bodyPr>
            <a:normAutofit/>
          </a:bodyPr>
          <a:lstStyle>
            <a:lvl1pPr marL="0" indent="0" algn="ctr">
              <a:buNone/>
              <a:defRPr sz="2000" i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white"/>
        <p:txBody>
          <a:bodyPr/>
          <a:lstStyle/>
          <a:p>
            <a:fld id="{E7756FEB-FB7F-436B-9DEE-DC62A4D18A6A}" type="datetimeFigureOut">
              <a:rPr lang="pt-BR" smtClean="0"/>
              <a:pPr/>
              <a:t>17/09/2018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white"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2BD0A4-CA5B-4E02-898F-AC43D3C93651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756FEB-FB7F-436B-9DEE-DC62A4D18A6A}" type="datetimeFigureOut">
              <a:rPr lang="pt-BR" smtClean="0"/>
              <a:pPr/>
              <a:t>17/09/2018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2BD0A4-CA5B-4E02-898F-AC43D3C93651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209041"/>
            <a:ext cx="1295400" cy="4318000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400" y="1219199"/>
            <a:ext cx="5181600" cy="4267201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756FEB-FB7F-436B-9DEE-DC62A4D18A6A}" type="datetimeFigureOut">
              <a:rPr lang="pt-BR" smtClean="0"/>
              <a:pPr/>
              <a:t>17/09/2018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2BD0A4-CA5B-4E02-898F-AC43D3C93651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2438400"/>
            <a:ext cx="6400800" cy="3048001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756FEB-FB7F-436B-9DEE-DC62A4D18A6A}" type="datetimeFigureOut">
              <a:rPr lang="pt-BR" smtClean="0"/>
              <a:pPr/>
              <a:t>17/09/2018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2BD0A4-CA5B-4E02-898F-AC43D3C93651}" type="slidenum">
              <a:rPr lang="pt-BR" smtClean="0"/>
              <a:pPr/>
              <a:t>‹nº›</a:t>
            </a:fld>
            <a:endParaRPr lang="pt-BR"/>
          </a:p>
        </p:txBody>
      </p:sp>
      <p:pic>
        <p:nvPicPr>
          <p:cNvPr id="9" name="Picture 8" descr="flourish2.png"/>
          <p:cNvPicPr>
            <a:picLocks noChangeAspect="1"/>
          </p:cNvPicPr>
          <p:nvPr/>
        </p:nvPicPr>
        <p:blipFill>
          <a:blip r:embed="rId2" cstate="print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756FEB-FB7F-436B-9DEE-DC62A4D18A6A}" type="datetimeFigureOut">
              <a:rPr lang="pt-BR" smtClean="0"/>
              <a:pPr/>
              <a:t>17/09/2018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2BD0A4-CA5B-4E02-898F-AC43D3C93651}" type="slidenum">
              <a:rPr lang="pt-BR" smtClean="0"/>
              <a:pPr/>
              <a:t>‹nº›</a:t>
            </a:fld>
            <a:endParaRPr lang="pt-BR"/>
          </a:p>
        </p:txBody>
      </p:sp>
      <p:pic>
        <p:nvPicPr>
          <p:cNvPr id="7" name="Picture 6" descr="flourish2.png"/>
          <p:cNvPicPr>
            <a:picLocks noChangeAspect="1"/>
          </p:cNvPicPr>
          <p:nvPr/>
        </p:nvPicPr>
        <p:blipFill>
          <a:blip r:embed="rId2" cstate="print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684462"/>
            <a:ext cx="9144000" cy="93268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800" y="3410267"/>
            <a:ext cx="6248400" cy="1456373"/>
          </a:xfrm>
        </p:spPr>
        <p:txBody>
          <a:bodyPr anchor="t">
            <a:normAutofit/>
          </a:bodyPr>
          <a:lstStyle>
            <a:lvl1pPr algn="ctr">
              <a:defRPr sz="3600" b="0" i="0" cap="all" baseline="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800" y="1503680"/>
            <a:ext cx="6248400" cy="1566862"/>
          </a:xfrm>
        </p:spPr>
        <p:txBody>
          <a:bodyPr anchor="b"/>
          <a:lstStyle>
            <a:lvl1pPr marL="0" indent="0" algn="ctr">
              <a:buNone/>
              <a:defRPr sz="2000" b="0" i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pic>
        <p:nvPicPr>
          <p:cNvPr id="8" name="Picture 7" descr="flourish2.png"/>
          <p:cNvPicPr>
            <a:picLocks noChangeAspect="1"/>
          </p:cNvPicPr>
          <p:nvPr/>
        </p:nvPicPr>
        <p:blipFill>
          <a:blip r:embed="rId2" cstate="print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684462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371600" y="2438400"/>
            <a:ext cx="3124200" cy="3124200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756FEB-FB7F-436B-9DEE-DC62A4D18A6A}" type="datetimeFigureOut">
              <a:rPr lang="pt-BR" smtClean="0"/>
              <a:pPr/>
              <a:t>17/09/2018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2BD0A4-CA5B-4E02-898F-AC43D3C93651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4"/>
          </p:nvPr>
        </p:nvSpPr>
        <p:spPr>
          <a:xfrm>
            <a:off x="4648200" y="2438400"/>
            <a:ext cx="3124200" cy="3124200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pic>
        <p:nvPicPr>
          <p:cNvPr id="9" name="Picture 8" descr="flourish2.png"/>
          <p:cNvPicPr>
            <a:picLocks noChangeAspect="1"/>
          </p:cNvPicPr>
          <p:nvPr/>
        </p:nvPicPr>
        <p:blipFill>
          <a:blip r:embed="rId2" cstate="print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flourish2.pn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371600" y="2819400"/>
            <a:ext cx="3124200" cy="2743200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8200" y="2819400"/>
            <a:ext cx="3124200" cy="2743200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título mestre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362201"/>
            <a:ext cx="3125788" cy="451338"/>
          </a:xfrm>
        </p:spPr>
        <p:txBody>
          <a:bodyPr anchor="b"/>
          <a:lstStyle>
            <a:lvl1pPr marL="0" indent="0" algn="ctr">
              <a:buNone/>
              <a:defRPr sz="18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2359152"/>
            <a:ext cx="3127375" cy="448056"/>
          </a:xfrm>
        </p:spPr>
        <p:txBody>
          <a:bodyPr anchor="b"/>
          <a:lstStyle>
            <a:lvl1pPr marL="0" indent="0" algn="ctr">
              <a:buNone/>
              <a:defRPr sz="18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756FEB-FB7F-436B-9DEE-DC62A4D18A6A}" type="datetimeFigureOut">
              <a:rPr lang="pt-BR" smtClean="0"/>
              <a:pPr/>
              <a:t>17/09/2018</a:t>
            </a:fld>
            <a:endParaRPr lang="pt-B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2BD0A4-CA5B-4E02-898F-AC43D3C93651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756FEB-FB7F-436B-9DEE-DC62A4D18A6A}" type="datetimeFigureOut">
              <a:rPr lang="pt-BR" smtClean="0"/>
              <a:pPr/>
              <a:t>17/09/2018</a:t>
            </a:fld>
            <a:endParaRPr lang="pt-B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2BD0A4-CA5B-4E02-898F-AC43D3C93651}" type="slidenum">
              <a:rPr lang="pt-BR" smtClean="0"/>
              <a:pPr/>
              <a:t>‹nº›</a:t>
            </a:fld>
            <a:endParaRPr lang="pt-BR"/>
          </a:p>
        </p:txBody>
      </p:sp>
      <p:pic>
        <p:nvPicPr>
          <p:cNvPr id="7" name="Picture 6" descr="flourish2.png"/>
          <p:cNvPicPr>
            <a:picLocks noChangeAspect="1"/>
          </p:cNvPicPr>
          <p:nvPr/>
        </p:nvPicPr>
        <p:blipFill>
          <a:blip r:embed="rId2" cstate="print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756FEB-FB7F-436B-9DEE-DC62A4D18A6A}" type="datetimeFigureOut">
              <a:rPr lang="pt-BR" smtClean="0"/>
              <a:pPr/>
              <a:t>17/09/2018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2BD0A4-CA5B-4E02-898F-AC43D3C93651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1" y="1676400"/>
            <a:ext cx="2819399" cy="599440"/>
          </a:xfrm>
        </p:spPr>
        <p:txBody>
          <a:bodyPr anchor="b">
            <a:noAutofit/>
          </a:bodyPr>
          <a:lstStyle>
            <a:lvl1pPr algn="ctr">
              <a:defRPr sz="1700" b="1" cap="all" spc="0" baseline="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1" y="2275840"/>
            <a:ext cx="2819399" cy="2905760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756FEB-FB7F-436B-9DEE-DC62A4D18A6A}" type="datetimeFigureOut">
              <a:rPr lang="pt-BR" smtClean="0"/>
              <a:pPr/>
              <a:t>17/09/2018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2BD0A4-CA5B-4E02-898F-AC43D3C93651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371600" y="1676400"/>
            <a:ext cx="3276600" cy="3505200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que 9"/>
          <p:cNvSpPr/>
          <p:nvPr/>
        </p:nvSpPr>
        <p:spPr>
          <a:xfrm>
            <a:off x="1463040" y="1847088"/>
            <a:ext cx="3090672" cy="3090672"/>
          </a:xfrm>
          <a:prstGeom prst="plaque">
            <a:avLst>
              <a:gd name="adj" fmla="val 8438"/>
            </a:avLst>
          </a:prstGeom>
          <a:noFill/>
          <a:ln w="9525">
            <a:solidFill>
              <a:schemeClr val="tx2">
                <a:alpha val="17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0" y="1676400"/>
            <a:ext cx="2819400" cy="599440"/>
          </a:xfrm>
        </p:spPr>
        <p:txBody>
          <a:bodyPr anchor="b">
            <a:noAutofit/>
          </a:bodyPr>
          <a:lstStyle>
            <a:lvl1pPr algn="ctr">
              <a:defRPr sz="1700" b="1" cap="all" spc="0" baseline="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24000" y="1905000"/>
            <a:ext cx="2971800" cy="2971800"/>
          </a:xfrm>
          <a:prstGeom prst="plaque">
            <a:avLst>
              <a:gd name="adj" fmla="val 8341"/>
            </a:avLst>
          </a:prstGeom>
          <a:solidFill>
            <a:schemeClr val="bg1">
              <a:lumMod val="95000"/>
              <a:alpha val="35000"/>
            </a:schemeClr>
          </a:solidFill>
          <a:ln w="98425" cmpd="thinThick">
            <a:noFill/>
            <a:bevel/>
          </a:ln>
        </p:spPr>
        <p:txBody>
          <a:bodyPr>
            <a:normAutofit/>
          </a:bodyPr>
          <a:lstStyle>
            <a:lvl1pPr marL="0" indent="0" algn="ctr">
              <a:buNone/>
              <a:defRPr sz="1800" baseline="0">
                <a:solidFill>
                  <a:schemeClr val="tx2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t-BR" smtClean="0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0" y="2276856"/>
            <a:ext cx="2819400" cy="2875280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756FEB-FB7F-436B-9DEE-DC62A4D18A6A}" type="datetimeFigureOut">
              <a:rPr lang="pt-BR" smtClean="0"/>
              <a:pPr/>
              <a:t>17/09/2018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2BD0A4-CA5B-4E02-898F-AC43D3C93651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window3.pn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1295400"/>
            <a:ext cx="6400800" cy="685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057400"/>
            <a:ext cx="6400800" cy="34290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 bwMode="white">
          <a:xfrm>
            <a:off x="304800" y="6356350"/>
            <a:ext cx="2133600" cy="365125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/>
          <a:lstStyle>
            <a:lvl1pPr algn="l">
              <a:defRPr sz="1100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E7756FEB-FB7F-436B-9DEE-DC62A4D18A6A}" type="datetimeFigureOut">
              <a:rPr lang="pt-BR" smtClean="0"/>
              <a:pPr/>
              <a:t>17/09/2018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 bwMode="white">
          <a:xfrm>
            <a:off x="2971800" y="6356350"/>
            <a:ext cx="3200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white">
          <a:xfrm>
            <a:off x="6675120" y="636422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7C2BD0A4-CA5B-4E02-898F-AC43D3C93651}" type="slidenum">
              <a:rPr lang="pt-BR" smtClean="0"/>
              <a:pPr/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3600" kern="1200" cap="all" spc="300" baseline="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0" indent="-274320" algn="l" defTabSz="914400" rtl="0" eaLnBrk="1" latinLnBrk="0" hangingPunct="1">
        <a:lnSpc>
          <a:spcPct val="150000"/>
        </a:lnSpc>
        <a:spcBef>
          <a:spcPct val="20000"/>
        </a:spcBef>
        <a:buClrTx/>
        <a:buFont typeface="Wingdings" pitchFamily="2" charset="2"/>
        <a:buChar char="v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image" Target="../media/image15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12" Type="http://schemas.openxmlformats.org/officeDocument/2006/relationships/image" Target="../media/image14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11" Type="http://schemas.openxmlformats.org/officeDocument/2006/relationships/image" Target="../media/image13.png"/><Relationship Id="rId5" Type="http://schemas.openxmlformats.org/officeDocument/2006/relationships/image" Target="../media/image7.png"/><Relationship Id="rId10" Type="http://schemas.openxmlformats.org/officeDocument/2006/relationships/image" Target="../media/image12.png"/><Relationship Id="rId4" Type="http://schemas.openxmlformats.org/officeDocument/2006/relationships/image" Target="../media/image6.png"/><Relationship Id="rId9" Type="http://schemas.openxmlformats.org/officeDocument/2006/relationships/image" Target="../media/image1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5" Type="http://schemas.microsoft.com/office/2007/relationships/hdphoto" Target="../media/hdphoto1.wdp"/><Relationship Id="rId4" Type="http://schemas.openxmlformats.org/officeDocument/2006/relationships/image" Target="../media/image21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4" Type="http://schemas.microsoft.com/office/2007/relationships/hdphoto" Target="../media/hdphoto2.wdp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Fundo, Fronteira, Grama, Verde, Erva, Paisagem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8575" y="3213100"/>
            <a:ext cx="9144000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1" name="Picture 4" descr="Natureza, Planta, Ãrvor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87713" y="269875"/>
            <a:ext cx="5975350" cy="6588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2" name="Picture 1" descr="C:\Users\Usuário\Downloads\bonequinho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009107" y="4221088"/>
            <a:ext cx="2166937" cy="197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4" name="Picture 8" descr="Filiais, Frutas, Pomar, PÃªras, Ãrvore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171748" y="1727878"/>
            <a:ext cx="282931" cy="2226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8" descr="Filiais, Frutas, Pomar, PÃªras, Ãrvore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481736" y="2038431"/>
            <a:ext cx="305106" cy="2394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8" descr="Filiais, Frutas, Pomar, PÃªras, Ãrvore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466023" y="840445"/>
            <a:ext cx="203109" cy="1596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8" descr="Filiais, Frutas, Pomar, PÃªras, Ãrvore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990532" y="2554978"/>
            <a:ext cx="316636" cy="2492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8" descr="Filiais, Frutas, Pomar, PÃªras, Ãrvore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97779" y="2769292"/>
            <a:ext cx="253664" cy="1995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8" descr="Filiais, Frutas, Pomar, PÃªras, Ãrvore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562032" y="1930477"/>
            <a:ext cx="316636" cy="2492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8" descr="Filiais, Frutas, Pomar, PÃªras, Ãrvore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032794" y="3324302"/>
            <a:ext cx="279385" cy="2199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8" descr="Filiais, Frutas, Pomar, PÃªras, Ãrvore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751306" y="3275703"/>
            <a:ext cx="198673" cy="15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8" descr="Filiais, Frutas, Pomar, PÃªras, Ãrvore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187455" y="2444827"/>
            <a:ext cx="294462" cy="2314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8" descr="Filiais, Frutas, Pomar, PÃªras, Ãrvore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767754" y="1054779"/>
            <a:ext cx="253664" cy="1995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8" descr="Filiais, Frutas, Pomar, PÃªras, Ãrvore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961308" y="3144914"/>
            <a:ext cx="203109" cy="1596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8" descr="Filiais, Frutas, Pomar, PÃªras, Ãrvore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421383" y="1395490"/>
            <a:ext cx="319296" cy="2510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8" descr="Filiais, Frutas, Pomar, PÃªras, Ãrvore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280794" y="1769153"/>
            <a:ext cx="316636" cy="2483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8" descr="Filiais, Frutas, Pomar, PÃªras, Ãrvore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419407" y="2824245"/>
            <a:ext cx="316635" cy="2492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Picture 8" descr="Filiais, Frutas, Pomar, PÃªras, Ãrvore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186358" y="3412227"/>
            <a:ext cx="203109" cy="1596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tângulo 1"/>
          <p:cNvSpPr/>
          <p:nvPr/>
        </p:nvSpPr>
        <p:spPr>
          <a:xfrm>
            <a:off x="285720" y="46001"/>
            <a:ext cx="856895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pt-BR" sz="28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ESTUDO  METÓDICO</a:t>
            </a:r>
          </a:p>
          <a:p>
            <a:pPr algn="ctr">
              <a:defRPr/>
            </a:pPr>
            <a:r>
              <a:rPr lang="pt-BR" sz="28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 O  EVANGELHO  SEGUNDO  O  ESPIRITISMO</a:t>
            </a:r>
          </a:p>
        </p:txBody>
      </p:sp>
      <p:sp>
        <p:nvSpPr>
          <p:cNvPr id="3" name="Retângulo 2"/>
          <p:cNvSpPr/>
          <p:nvPr/>
        </p:nvSpPr>
        <p:spPr>
          <a:xfrm>
            <a:off x="316099" y="1844100"/>
            <a:ext cx="307808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pt-BR" sz="32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CAPÍTULO  14 </a:t>
            </a:r>
          </a:p>
        </p:txBody>
      </p:sp>
      <p:sp>
        <p:nvSpPr>
          <p:cNvPr id="4" name="Retângulo 3"/>
          <p:cNvSpPr/>
          <p:nvPr/>
        </p:nvSpPr>
        <p:spPr>
          <a:xfrm>
            <a:off x="155222" y="6273224"/>
            <a:ext cx="863353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pt-BR" sz="32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HONRAI  A  VOSSO  PAI  E  A  VOSSA  MÃE</a:t>
            </a:r>
          </a:p>
        </p:txBody>
      </p:sp>
      <p:sp>
        <p:nvSpPr>
          <p:cNvPr id="5" name="Retângulo 4"/>
          <p:cNvSpPr/>
          <p:nvPr/>
        </p:nvSpPr>
        <p:spPr>
          <a:xfrm>
            <a:off x="477200" y="2928938"/>
            <a:ext cx="2755883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28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4. OS  LAÇOS  </a:t>
            </a:r>
            <a:endParaRPr lang="pt-BR" sz="2800" b="1" dirty="0" smtClean="0">
              <a:solidFill>
                <a:prstClr val="white"/>
              </a:solidFill>
              <a:effectLst>
                <a:glow rad="101600">
                  <a:srgbClr val="0000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r>
              <a:rPr lang="pt-BR" sz="28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pt-BR" sz="2800" b="1" dirty="0" smtClean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DE  </a:t>
            </a:r>
            <a:r>
              <a:rPr lang="pt-BR" sz="28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FAMÍLIA</a:t>
            </a:r>
            <a:endParaRPr lang="pt-BR" sz="2800" dirty="0"/>
          </a:p>
        </p:txBody>
      </p:sp>
    </p:spTree>
    <p:extLst>
      <p:ext uri="{BB962C8B-B14F-4D97-AF65-F5344CB8AC3E}">
        <p14:creationId xmlns:p14="http://schemas.microsoft.com/office/powerpoint/2010/main" xmlns="" val="12353265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1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1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16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53" presetClass="entr" presetSubtype="16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53" presetClass="entr" presetSubtype="16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53" presetClass="entr" presetSubtype="16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0"/>
                            </p:stCondLst>
                            <p:childTnLst>
                              <p:par>
                                <p:cTn id="35" presetID="53" presetClass="entr" presetSubtype="16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6000"/>
                            </p:stCondLst>
                            <p:childTnLst>
                              <p:par>
                                <p:cTn id="41" presetID="53" presetClass="entr" presetSubtype="16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7000"/>
                            </p:stCondLst>
                            <p:childTnLst>
                              <p:par>
                                <p:cTn id="47" presetID="53" presetClass="entr" presetSubtype="16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8000"/>
                            </p:stCondLst>
                            <p:childTnLst>
                              <p:par>
                                <p:cTn id="53" presetID="53" presetClass="entr" presetSubtype="16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9000"/>
                            </p:stCondLst>
                            <p:childTnLst>
                              <p:par>
                                <p:cTn id="59" presetID="53" presetClass="entr" presetSubtype="16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0000"/>
                            </p:stCondLst>
                            <p:childTnLst>
                              <p:par>
                                <p:cTn id="65" presetID="53" presetClass="entr" presetSubtype="16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11000"/>
                            </p:stCondLst>
                            <p:childTnLst>
                              <p:par>
                                <p:cTn id="71" presetID="53" presetClass="entr" presetSubtype="16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12000"/>
                            </p:stCondLst>
                            <p:childTnLst>
                              <p:par>
                                <p:cTn id="77" presetID="53" presetClass="entr" presetSubtype="16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13000"/>
                            </p:stCondLst>
                            <p:childTnLst>
                              <p:par>
                                <p:cTn id="83" presetID="53" presetClass="entr" presetSubtype="16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14000"/>
                            </p:stCondLst>
                            <p:childTnLst>
                              <p:par>
                                <p:cTn id="89" presetID="53" presetClass="entr" presetSubtype="16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13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>
                            <p:stCondLst>
                              <p:cond delay="2500"/>
                            </p:stCondLst>
                            <p:childTnLst>
                              <p:par>
                                <p:cTn id="11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3" fill="hold">
                            <p:stCondLst>
                              <p:cond delay="3000"/>
                            </p:stCondLst>
                            <p:childTnLst>
                              <p:par>
                                <p:cTn id="12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3" descr="I:\Minhas imagens\Montagens\Material para Scrytbook\Para Projeções e scripybook\shellshok whirlygigs &amp; dodads elements 1\shellshok whirlygigs &amp; dodads papers 1\shellshok yellow.jpg"/>
          <p:cNvPicPr>
            <a:picLocks noChangeAspect="1" noChangeArrowheads="1"/>
          </p:cNvPicPr>
          <p:nvPr/>
        </p:nvPicPr>
        <p:blipFill>
          <a:blip r:embed="rId2" cstate="print">
            <a:duotone>
              <a:prstClr val="black"/>
              <a:schemeClr val="accent6">
                <a:lumMod val="40000"/>
                <a:lumOff val="60000"/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2" name="Picture 2" descr="Preguiçoso, Filho, Estudante, Home, Mãe, Mulher, Menino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19308"/>
          <a:stretch>
            <a:fillRect/>
          </a:stretch>
        </p:blipFill>
        <p:spPr bwMode="auto">
          <a:xfrm>
            <a:off x="-36512" y="1602378"/>
            <a:ext cx="9180512" cy="52296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tângulo 5"/>
          <p:cNvSpPr/>
          <p:nvPr/>
        </p:nvSpPr>
        <p:spPr>
          <a:xfrm>
            <a:off x="571472" y="428604"/>
            <a:ext cx="7992888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t-BR" sz="28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ÓDIOS  E  REPULSÃO  INSTINTIVAS</a:t>
            </a:r>
          </a:p>
        </p:txBody>
      </p:sp>
      <p:sp>
        <p:nvSpPr>
          <p:cNvPr id="7" name="Retângulo 6"/>
          <p:cNvSpPr/>
          <p:nvPr/>
        </p:nvSpPr>
        <p:spPr>
          <a:xfrm>
            <a:off x="568867" y="5445804"/>
            <a:ext cx="799288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8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O  ESPÍRITO  DESENCARNA  </a:t>
            </a:r>
            <a:r>
              <a:rPr lang="pt-BR" sz="2800" b="1" dirty="0" smtClean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LEVANDO ÓDIO</a:t>
            </a:r>
            <a:endParaRPr lang="pt-BR" sz="2800" b="1" dirty="0">
              <a:solidFill>
                <a:prstClr val="white"/>
              </a:solidFill>
              <a:effectLst>
                <a:glow rad="101600">
                  <a:srgbClr val="0000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algn="ctr"/>
            <a:r>
              <a:rPr lang="pt-BR" sz="28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E  DESEJO  DE  VINGANÇA.</a:t>
            </a:r>
          </a:p>
        </p:txBody>
      </p:sp>
      <p:sp>
        <p:nvSpPr>
          <p:cNvPr id="8" name="Retângulo 7"/>
          <p:cNvSpPr/>
          <p:nvPr/>
        </p:nvSpPr>
        <p:spPr>
          <a:xfrm>
            <a:off x="2866123" y="5661248"/>
            <a:ext cx="279595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pt-BR" sz="28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SEM  </a:t>
            </a:r>
            <a:r>
              <a:rPr lang="pt-BR" sz="2800" b="1" dirty="0" smtClean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PERDÃO.</a:t>
            </a:r>
            <a:endParaRPr lang="pt-BR" sz="2800" b="1" dirty="0">
              <a:solidFill>
                <a:prstClr val="white"/>
              </a:solidFill>
              <a:effectLst>
                <a:glow rad="101600">
                  <a:srgbClr val="0000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Retângulo 8"/>
          <p:cNvSpPr/>
          <p:nvPr/>
        </p:nvSpPr>
        <p:spPr>
          <a:xfrm>
            <a:off x="1017389" y="5620424"/>
            <a:ext cx="705507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pt-BR" sz="28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SEM  ESQUECIMENTO  DAS  </a:t>
            </a:r>
            <a:r>
              <a:rPr lang="pt-BR" sz="2800" b="1" dirty="0" smtClean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OFENSAS.</a:t>
            </a:r>
            <a:endParaRPr lang="pt-BR" sz="2800" b="1" dirty="0">
              <a:solidFill>
                <a:prstClr val="white"/>
              </a:solidFill>
              <a:effectLst>
                <a:glow rad="101600">
                  <a:srgbClr val="0000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Retângulo 9"/>
          <p:cNvSpPr/>
          <p:nvPr/>
        </p:nvSpPr>
        <p:spPr>
          <a:xfrm>
            <a:off x="1360398" y="5620424"/>
            <a:ext cx="606345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pt-BR" sz="28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SOLUÇÃO  ÚNICA:  A  </a:t>
            </a:r>
            <a:r>
              <a:rPr lang="pt-BR" sz="2800" b="1" dirty="0" smtClean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CARIDADE.</a:t>
            </a:r>
            <a:endParaRPr lang="pt-BR" sz="2800" b="1" dirty="0">
              <a:solidFill>
                <a:prstClr val="white"/>
              </a:solidFill>
              <a:effectLst>
                <a:glow rad="101600">
                  <a:srgbClr val="0000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7" grpId="1"/>
      <p:bldP spid="8" grpId="0"/>
      <p:bldP spid="8" grpId="1"/>
      <p:bldP spid="9" grpId="0"/>
      <p:bldP spid="9" grpId="1"/>
      <p:bldP spid="1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3" descr="I:\Minhas imagens\Montagens\Material para Scrytbook\Para Projeções e scripybook\shellshok whirlygigs &amp; dodads elements 1\shellshok whirlygigs &amp; dodads papers 1\shellshok yellow.jpg"/>
          <p:cNvPicPr>
            <a:picLocks noChangeAspect="1" noChangeArrowheads="1"/>
          </p:cNvPicPr>
          <p:nvPr/>
        </p:nvPicPr>
        <p:blipFill>
          <a:blip r:embed="rId2" cstate="print">
            <a:duotone>
              <a:prstClr val="black"/>
              <a:schemeClr val="accent6">
                <a:lumMod val="40000"/>
                <a:lumOff val="60000"/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2" name="Picture 2" descr="Abraço, Tristeza, Conforto, Luto, Triste, Família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71470" y="0"/>
            <a:ext cx="9195058" cy="6858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tângulo 4"/>
          <p:cNvSpPr/>
          <p:nvPr/>
        </p:nvSpPr>
        <p:spPr>
          <a:xfrm>
            <a:off x="-23900" y="0"/>
            <a:ext cx="91679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endParaRPr lang="pt-BR" sz="2800" b="1" dirty="0">
              <a:solidFill>
                <a:prstClr val="white"/>
              </a:solidFill>
              <a:effectLst>
                <a:glow rad="101600">
                  <a:srgbClr val="0000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Retângulo 6"/>
          <p:cNvSpPr/>
          <p:nvPr/>
        </p:nvSpPr>
        <p:spPr>
          <a:xfrm>
            <a:off x="1232272" y="5679741"/>
            <a:ext cx="676875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800" b="1" dirty="0">
                <a:solidFill>
                  <a:srgbClr val="FF0000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1ª</a:t>
            </a:r>
            <a:r>
              <a:rPr lang="pt-BR" sz="28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 -  OBSERVA  OS  QUE  ODIOU</a:t>
            </a:r>
          </a:p>
          <a:p>
            <a:pPr algn="ctr"/>
            <a:r>
              <a:rPr lang="pt-BR" sz="28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   </a:t>
            </a:r>
            <a:r>
              <a:rPr lang="pt-BR" sz="2800" b="1" dirty="0" smtClean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ABALA-SE.</a:t>
            </a:r>
            <a:endParaRPr lang="pt-BR" sz="2800" b="1" dirty="0">
              <a:solidFill>
                <a:prstClr val="white"/>
              </a:solidFill>
              <a:effectLst>
                <a:glow rad="101600">
                  <a:srgbClr val="0000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2052" name="Picture 4" descr="Criança Orando, Oração, Religião, Silhueta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4852" y="-142876"/>
            <a:ext cx="9158852" cy="7072338"/>
          </a:xfrm>
          <a:prstGeom prst="rect">
            <a:avLst/>
          </a:prstGeom>
          <a:noFill/>
          <a:effectLst>
            <a:softEdge rad="317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tângulo 7"/>
          <p:cNvSpPr/>
          <p:nvPr/>
        </p:nvSpPr>
        <p:spPr>
          <a:xfrm>
            <a:off x="1714480" y="5643578"/>
            <a:ext cx="557450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800" b="1" dirty="0">
                <a:solidFill>
                  <a:srgbClr val="FF0000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2ª </a:t>
            </a:r>
            <a:r>
              <a:rPr lang="pt-BR" sz="28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-  MEDITAÇÃO  E  PRECE</a:t>
            </a:r>
          </a:p>
          <a:p>
            <a:pPr algn="ctr"/>
            <a:r>
              <a:rPr lang="pt-BR" sz="28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  POR  </a:t>
            </a:r>
            <a:r>
              <a:rPr lang="pt-BR" sz="2800" b="1" dirty="0" smtClean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ANOS.</a:t>
            </a:r>
            <a:endParaRPr lang="pt-BR" sz="2800" b="1" dirty="0">
              <a:solidFill>
                <a:prstClr val="white"/>
              </a:solidFill>
              <a:effectLst>
                <a:glow rad="101600">
                  <a:srgbClr val="0000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Retângulo 5"/>
          <p:cNvSpPr/>
          <p:nvPr/>
        </p:nvSpPr>
        <p:spPr>
          <a:xfrm>
            <a:off x="-51058" y="9303"/>
            <a:ext cx="9195058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t-BR" sz="28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ETAPAS  PARA  O  ESPÍRITO </a:t>
            </a:r>
            <a:endParaRPr lang="pt-BR" sz="2800" b="1" dirty="0" smtClean="0">
              <a:solidFill>
                <a:prstClr val="white"/>
              </a:solidFill>
              <a:effectLst>
                <a:glow rad="101600">
                  <a:srgbClr val="0000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  <a:p>
            <a:pPr algn="ctr"/>
            <a:r>
              <a:rPr lang="pt-BR" sz="2800" b="1" dirty="0" smtClean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pt-BR" sz="28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VENCER  O  ÓDIO</a:t>
            </a:r>
          </a:p>
        </p:txBody>
      </p:sp>
    </p:spTree>
    <p:extLst>
      <p:ext uri="{BB962C8B-B14F-4D97-AF65-F5344CB8AC3E}">
        <p14:creationId xmlns:p14="http://schemas.microsoft.com/office/powerpoint/2010/main" xmlns="" val="19119887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000"/>
                            </p:stCondLst>
                            <p:childTnLst>
                              <p:par>
                                <p:cTn id="36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7" grpId="1"/>
      <p:bldP spid="8" grpId="0"/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3" descr="I:\Minhas imagens\Montagens\Material para Scrytbook\Para Projeções e scripybook\shellshok whirlygigs &amp; dodads elements 1\shellshok whirlygigs &amp; dodads papers 1\shellshok yellow.jpg"/>
          <p:cNvPicPr>
            <a:picLocks noChangeAspect="1" noChangeArrowheads="1"/>
          </p:cNvPicPr>
          <p:nvPr/>
        </p:nvPicPr>
        <p:blipFill>
          <a:blip r:embed="rId2" cstate="print">
            <a:duotone>
              <a:prstClr val="black"/>
              <a:schemeClr val="accent6">
                <a:lumMod val="40000"/>
                <a:lumOff val="60000"/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3076" name="Picture 4" descr="Caridade, Ajuda, Pobre, Triste, Pessoas, Apoio, Mulher"/>
          <p:cNvPicPr>
            <a:picLocks noChangeAspect="1" noChangeArrowheads="1"/>
          </p:cNvPicPr>
          <p:nvPr/>
        </p:nvPicPr>
        <p:blipFill>
          <a:blip r:embed="rId3" cstate="print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-71462"/>
            <a:ext cx="9144000" cy="6858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2" descr="Grávidas, Gravidez, Mãe, Criança"/>
          <p:cNvPicPr>
            <a:picLocks noChangeAspect="1" noChangeArrowheads="1"/>
          </p:cNvPicPr>
          <p:nvPr/>
        </p:nvPicPr>
        <p:blipFill>
          <a:blip r:embed="rId4" cstate="print"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BEBA8EAE-BF5A-486C-A8C5-ECC9F3942E4B}">
                <a14:imgProps xmlns:a14="http://schemas.microsoft.com/office/drawing/2010/main" xmlns="">
                  <a14:imgLayer r:embed="rId5"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32" y="-71462"/>
            <a:ext cx="9140552" cy="6857999"/>
          </a:xfrm>
          <a:prstGeom prst="rect">
            <a:avLst/>
          </a:prstGeom>
          <a:noFill/>
          <a:effectLst>
            <a:glow rad="127000">
              <a:schemeClr val="tx1"/>
            </a:glo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tângulo 5"/>
          <p:cNvSpPr/>
          <p:nvPr/>
        </p:nvSpPr>
        <p:spPr>
          <a:xfrm>
            <a:off x="1763688" y="27551"/>
            <a:ext cx="5904656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t-BR" sz="28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ETAPAS  PARA  O  ESPÍRITO</a:t>
            </a:r>
          </a:p>
          <a:p>
            <a:pPr algn="ctr"/>
            <a:r>
              <a:rPr lang="pt-BR" sz="28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pt-BR" sz="2800" b="1" dirty="0" smtClean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pt-BR" sz="28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VENCER  O  ÓDIO</a:t>
            </a:r>
          </a:p>
        </p:txBody>
      </p:sp>
      <p:sp>
        <p:nvSpPr>
          <p:cNvPr id="7" name="Retângulo 6"/>
          <p:cNvSpPr/>
          <p:nvPr/>
        </p:nvSpPr>
        <p:spPr>
          <a:xfrm>
            <a:off x="2286000" y="3105835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endParaRPr lang="pt-BR" b="1" dirty="0">
              <a:solidFill>
                <a:prstClr val="white"/>
              </a:solidFill>
              <a:effectLst>
                <a:glow rad="101600">
                  <a:srgbClr val="0000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8" name="Retângulo 7"/>
          <p:cNvSpPr/>
          <p:nvPr/>
        </p:nvSpPr>
        <p:spPr>
          <a:xfrm>
            <a:off x="217730" y="5786454"/>
            <a:ext cx="892627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800" b="1" dirty="0">
                <a:solidFill>
                  <a:srgbClr val="FF0000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3ª</a:t>
            </a:r>
            <a:r>
              <a:rPr lang="pt-BR" sz="28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 -  PEDIDO  PARA    </a:t>
            </a:r>
            <a:r>
              <a:rPr lang="pt-BR" sz="2800" b="1" dirty="0" smtClean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REENCARNAR    </a:t>
            </a:r>
            <a:r>
              <a:rPr lang="pt-BR" sz="28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NA  FAMÍLIA  </a:t>
            </a:r>
            <a:r>
              <a:rPr lang="pt-BR" sz="2800" b="1" dirty="0" smtClean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QUE  </a:t>
            </a:r>
            <a:r>
              <a:rPr lang="pt-BR" sz="2800" b="1" dirty="0" smtClean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DETESTOU.</a:t>
            </a:r>
            <a:endParaRPr lang="pt-BR" sz="2800" b="1" dirty="0">
              <a:solidFill>
                <a:prstClr val="white"/>
              </a:solidFill>
              <a:effectLst>
                <a:glow rad="101600">
                  <a:srgbClr val="0000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Retângulo 8"/>
          <p:cNvSpPr/>
          <p:nvPr/>
        </p:nvSpPr>
        <p:spPr>
          <a:xfrm>
            <a:off x="1928794" y="6072206"/>
            <a:ext cx="494571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pt-BR" sz="2800" b="1" dirty="0">
                <a:solidFill>
                  <a:srgbClr val="FF0000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4ª</a:t>
            </a:r>
            <a:r>
              <a:rPr lang="pt-BR" sz="28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 </a:t>
            </a:r>
            <a:r>
              <a:rPr lang="pt-BR" sz="2800" b="1" dirty="0" smtClean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- </a:t>
            </a:r>
            <a:r>
              <a:rPr lang="pt-BR" sz="28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LUTA  PARA  VENCER!</a:t>
            </a:r>
          </a:p>
        </p:txBody>
      </p:sp>
    </p:spTree>
    <p:extLst>
      <p:ext uri="{BB962C8B-B14F-4D97-AF65-F5344CB8AC3E}">
        <p14:creationId xmlns:p14="http://schemas.microsoft.com/office/powerpoint/2010/main" xmlns="" val="19119887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53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8" grpId="1"/>
      <p:bldP spid="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3" descr="I:\Minhas imagens\Montagens\Material para Scrytbook\Para Projeções e scripybook\shellshok whirlygigs &amp; dodads elements 1\shellshok whirlygigs &amp; dodads papers 1\shellshok yellow.jpg"/>
          <p:cNvPicPr>
            <a:picLocks noChangeAspect="1" noChangeArrowheads="1"/>
          </p:cNvPicPr>
          <p:nvPr/>
        </p:nvPicPr>
        <p:blipFill>
          <a:blip r:embed="rId2" cstate="print">
            <a:duotone>
              <a:prstClr val="black"/>
              <a:schemeClr val="accent6">
                <a:lumMod val="40000"/>
                <a:lumOff val="60000"/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0" y="-24"/>
            <a:ext cx="9144000" cy="6858000"/>
          </a:xfrm>
          <a:prstGeom prst="rect">
            <a:avLst/>
          </a:prstGeom>
          <a:noFill/>
        </p:spPr>
      </p:pic>
      <p:pic>
        <p:nvPicPr>
          <p:cNvPr id="6" name="Picture 2" descr="Bebê, Caucasiano, Criança, Filha, Família, Pai, Menina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brightnessContrast brigh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984" y="1"/>
            <a:ext cx="9144000" cy="6847406"/>
          </a:xfrm>
          <a:prstGeom prst="rect">
            <a:avLst/>
          </a:prstGeom>
          <a:noFill/>
          <a:effectLst>
            <a:glow rad="127000">
              <a:schemeClr val="tx1"/>
            </a:glo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tângulo 2"/>
          <p:cNvSpPr/>
          <p:nvPr/>
        </p:nvSpPr>
        <p:spPr>
          <a:xfrm>
            <a:off x="1069150" y="0"/>
            <a:ext cx="7056355" cy="64633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/>
            <a:r>
              <a:rPr lang="pt-BR" sz="36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ORIENTAÇÕES   AOS   PAIS</a:t>
            </a:r>
          </a:p>
        </p:txBody>
      </p:sp>
      <p:sp>
        <p:nvSpPr>
          <p:cNvPr id="4" name="Retângulo 3"/>
          <p:cNvSpPr/>
          <p:nvPr/>
        </p:nvSpPr>
        <p:spPr>
          <a:xfrm>
            <a:off x="6638121" y="642918"/>
            <a:ext cx="250587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SANTO  AGOSTINHO</a:t>
            </a:r>
            <a:endParaRPr lang="pt-BR" dirty="0"/>
          </a:p>
        </p:txBody>
      </p:sp>
      <p:sp>
        <p:nvSpPr>
          <p:cNvPr id="5" name="Retângulo 4"/>
          <p:cNvSpPr/>
          <p:nvPr/>
        </p:nvSpPr>
        <p:spPr>
          <a:xfrm>
            <a:off x="2438435" y="4929198"/>
            <a:ext cx="426713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pt-BR" sz="28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ENSINAR  AO  FILHO</a:t>
            </a:r>
          </a:p>
        </p:txBody>
      </p:sp>
      <p:sp>
        <p:nvSpPr>
          <p:cNvPr id="7" name="Retângulo 6"/>
          <p:cNvSpPr/>
          <p:nvPr/>
        </p:nvSpPr>
        <p:spPr>
          <a:xfrm>
            <a:off x="1519515" y="5548986"/>
            <a:ext cx="645195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pt-BR" sz="28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QUE  ELE  ESTÁ  NA  TERRA  PARA:</a:t>
            </a:r>
          </a:p>
        </p:txBody>
      </p:sp>
      <p:sp>
        <p:nvSpPr>
          <p:cNvPr id="8" name="Retângulo 7"/>
          <p:cNvSpPr/>
          <p:nvPr/>
        </p:nvSpPr>
        <p:spPr>
          <a:xfrm>
            <a:off x="3477545" y="6068815"/>
            <a:ext cx="254428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pt-BR" sz="36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BENDIZER</a:t>
            </a:r>
          </a:p>
        </p:txBody>
      </p:sp>
      <p:sp>
        <p:nvSpPr>
          <p:cNvPr id="9" name="Retângulo 8"/>
          <p:cNvSpPr/>
          <p:nvPr/>
        </p:nvSpPr>
        <p:spPr>
          <a:xfrm>
            <a:off x="3362129" y="6068816"/>
            <a:ext cx="277512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pt-BR" sz="36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APRENDER</a:t>
            </a:r>
          </a:p>
        </p:txBody>
      </p:sp>
      <p:sp>
        <p:nvSpPr>
          <p:cNvPr id="10" name="Retângulo 9"/>
          <p:cNvSpPr/>
          <p:nvPr/>
        </p:nvSpPr>
        <p:spPr>
          <a:xfrm>
            <a:off x="2956266" y="6068817"/>
            <a:ext cx="354456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pt-BR" sz="36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APERFEIÇOAR</a:t>
            </a:r>
          </a:p>
        </p:txBody>
      </p:sp>
      <p:sp>
        <p:nvSpPr>
          <p:cNvPr id="11" name="Retângulo 10"/>
          <p:cNvSpPr/>
          <p:nvPr/>
        </p:nvSpPr>
        <p:spPr>
          <a:xfrm>
            <a:off x="3861747" y="6068814"/>
            <a:ext cx="156966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pt-BR" sz="36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AMAR</a:t>
            </a:r>
          </a:p>
        </p:txBody>
      </p:sp>
    </p:spTree>
    <p:extLst>
      <p:ext uri="{BB962C8B-B14F-4D97-AF65-F5344CB8AC3E}">
        <p14:creationId xmlns:p14="http://schemas.microsoft.com/office/powerpoint/2010/main" xmlns="" val="27582543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0"/>
                            </p:stCondLst>
                            <p:childTnLst>
                              <p:par>
                                <p:cTn id="28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000"/>
                            </p:stCondLst>
                            <p:childTnLst>
                              <p:par>
                                <p:cTn id="3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4000"/>
                            </p:stCondLst>
                            <p:childTnLst>
                              <p:par>
                                <p:cTn id="3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7" grpId="0"/>
      <p:bldP spid="8" grpId="0"/>
      <p:bldP spid="8" grpId="1"/>
      <p:bldP spid="9" grpId="0"/>
      <p:bldP spid="9" grpId="1"/>
      <p:bldP spid="10" grpId="0"/>
      <p:bldP spid="11" grpId="0"/>
      <p:bldP spid="11" grpId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9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Família, Proteção, Mãos, Início, Seguro, Mã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692697"/>
            <a:ext cx="9144000" cy="61887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tângulo 1"/>
          <p:cNvSpPr/>
          <p:nvPr/>
        </p:nvSpPr>
        <p:spPr>
          <a:xfrm>
            <a:off x="2627784" y="0"/>
            <a:ext cx="3820277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4400" b="1" dirty="0" smtClean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CONCLUSÃO</a:t>
            </a:r>
            <a:endParaRPr lang="pt-BR" sz="4400" dirty="0"/>
          </a:p>
        </p:txBody>
      </p:sp>
      <p:sp>
        <p:nvSpPr>
          <p:cNvPr id="4" name="Retângulo 3"/>
          <p:cNvSpPr/>
          <p:nvPr/>
        </p:nvSpPr>
        <p:spPr>
          <a:xfrm>
            <a:off x="375072" y="6042392"/>
            <a:ext cx="8290090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2000" b="1" dirty="0" smtClean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A  FAMÍLIA  NÃO  É  FORMADA  SÓ  PELOS  LAÇOS  DE  SANGUE</a:t>
            </a:r>
            <a:br>
              <a:rPr lang="pt-BR" sz="2000" b="1" dirty="0" smtClean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</a:br>
            <a:r>
              <a:rPr lang="pt-BR" sz="2000" b="1" dirty="0" smtClean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          MAS  TAMBÉM  POR  LAÇOS  ESPIRITUAIS.  </a:t>
            </a:r>
          </a:p>
        </p:txBody>
      </p:sp>
      <p:sp>
        <p:nvSpPr>
          <p:cNvPr id="5" name="Retângulo 4"/>
          <p:cNvSpPr/>
          <p:nvPr/>
        </p:nvSpPr>
        <p:spPr>
          <a:xfrm>
            <a:off x="1305155" y="5934670"/>
            <a:ext cx="6472606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A  </a:t>
            </a:r>
            <a:r>
              <a:rPr lang="pt-BR" b="1" dirty="0" smtClean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FAMÍLIA  NÃO  SE  FORMA  POR  ACASO,  MAS  POR  </a:t>
            </a:r>
            <a:br>
              <a:rPr lang="pt-BR" b="1" dirty="0" smtClean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</a:br>
            <a:r>
              <a:rPr lang="pt-BR" b="1" dirty="0" smtClean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COMPROMISSOS,  NECESSIDADES  E  AFINIDADES  </a:t>
            </a:r>
          </a:p>
          <a:p>
            <a:r>
              <a:rPr lang="pt-BR" b="1" dirty="0" smtClean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                     DE  SEUS  INTEGRANTES.   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xmlns="" val="35366238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4" grpId="1"/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2" descr="Bolas, Cartão, Fundo De Férias, Parabéns"/>
          <p:cNvPicPr>
            <a:picLocks noChangeAspect="1" noChangeArrowheads="1"/>
          </p:cNvPicPr>
          <p:nvPr/>
        </p:nvPicPr>
        <p:blipFill>
          <a:blip r:embed="rId2" cstate="print">
            <a:lum bright="36000" contrast="-63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tângulo 1"/>
          <p:cNvSpPr/>
          <p:nvPr/>
        </p:nvSpPr>
        <p:spPr>
          <a:xfrm>
            <a:off x="2500298" y="0"/>
            <a:ext cx="485164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28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</a:effectLst>
                <a:latin typeface="Arial" pitchFamily="34" charset="0"/>
                <a:cs typeface="Arial" pitchFamily="34" charset="0"/>
              </a:rPr>
              <a:t>PARA  A  GENTE  PENSAR</a:t>
            </a:r>
            <a:r>
              <a:rPr lang="pt-BR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</a:effectLst>
                <a:latin typeface="Arial" pitchFamily="34" charset="0"/>
                <a:cs typeface="Arial" pitchFamily="34" charset="0"/>
              </a:rPr>
              <a:t>..</a:t>
            </a:r>
            <a:endParaRPr lang="pt-BR" dirty="0"/>
          </a:p>
        </p:txBody>
      </p:sp>
      <p:sp>
        <p:nvSpPr>
          <p:cNvPr id="16" name="Rectângulo 15"/>
          <p:cNvSpPr/>
          <p:nvPr/>
        </p:nvSpPr>
        <p:spPr>
          <a:xfrm>
            <a:off x="214314" y="2537294"/>
            <a:ext cx="314324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400" b="1" dirty="0" smtClean="0">
                <a:effectLst>
                  <a:outerShdw blurRad="50800" dist="50800" dir="5400000" algn="ctr" rotWithShape="0">
                    <a:schemeClr val="bg1"/>
                  </a:outerShdw>
                </a:effectLst>
              </a:rPr>
              <a:t>1 - Convite ao Amor</a:t>
            </a:r>
          </a:p>
          <a:p>
            <a:r>
              <a:rPr lang="pt-BR" sz="2400" b="1" dirty="0" smtClean="0">
                <a:effectLst>
                  <a:outerShdw blurRad="50800" dist="50800" dir="5400000" algn="ctr" rotWithShape="0">
                    <a:schemeClr val="bg1"/>
                  </a:outerShdw>
                </a:effectLst>
              </a:rPr>
              <a:t>2 - Convite à perfeição</a:t>
            </a:r>
          </a:p>
          <a:p>
            <a:r>
              <a:rPr lang="pt-BR" sz="2400" b="1" dirty="0" smtClean="0">
                <a:effectLst>
                  <a:outerShdw blurRad="50800" dist="50800" dir="5400000" algn="ctr" rotWithShape="0">
                    <a:schemeClr val="bg1"/>
                  </a:outerShdw>
                </a:effectLst>
              </a:rPr>
              <a:t>3 - Convite ao Bem</a:t>
            </a:r>
          </a:p>
          <a:p>
            <a:r>
              <a:rPr lang="pt-BR" sz="2400" b="1" dirty="0" smtClean="0">
                <a:effectLst>
                  <a:outerShdw blurRad="50800" dist="50800" dir="5400000" algn="ctr" rotWithShape="0">
                    <a:schemeClr val="bg1"/>
                  </a:outerShdw>
                </a:effectLst>
              </a:rPr>
              <a:t>4 - Convite ao Perdão</a:t>
            </a:r>
          </a:p>
          <a:p>
            <a:r>
              <a:rPr lang="pt-BR" sz="2400" b="1" dirty="0" smtClean="0">
                <a:effectLst>
                  <a:outerShdw blurRad="50800" dist="50800" dir="5400000" algn="ctr" rotWithShape="0">
                    <a:schemeClr val="bg1"/>
                  </a:outerShdw>
                </a:effectLst>
              </a:rPr>
              <a:t>5 - Convite à Oração</a:t>
            </a:r>
          </a:p>
          <a:p>
            <a:r>
              <a:rPr lang="pt-BR" sz="2400" b="1" dirty="0" smtClean="0">
                <a:effectLst>
                  <a:outerShdw blurRad="50800" dist="50800" dir="5400000" algn="ctr" rotWithShape="0">
                    <a:schemeClr val="bg1"/>
                  </a:outerShdw>
                </a:effectLst>
              </a:rPr>
              <a:t>6 - Convite à Fé</a:t>
            </a:r>
          </a:p>
          <a:p>
            <a:endParaRPr lang="pt-BR" sz="2400" b="1" dirty="0">
              <a:effectLst>
                <a:outerShdw blurRad="50800" dist="50800" dir="5400000" algn="ctr" rotWithShape="0">
                  <a:schemeClr val="bg1"/>
                </a:outerShdw>
              </a:effectLst>
            </a:endParaRPr>
          </a:p>
        </p:txBody>
      </p:sp>
      <p:sp>
        <p:nvSpPr>
          <p:cNvPr id="17" name="Rectângulo 16"/>
          <p:cNvSpPr/>
          <p:nvPr/>
        </p:nvSpPr>
        <p:spPr>
          <a:xfrm>
            <a:off x="107504" y="523220"/>
            <a:ext cx="91440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2400" b="1" dirty="0" smtClean="0">
                <a:effectLst>
                  <a:outerShdw blurRad="50800" dist="50800" dir="5400000" algn="ctr" rotWithShape="0">
                    <a:schemeClr val="bg1"/>
                  </a:outerShdw>
                </a:effectLst>
              </a:rPr>
              <a:t>OS CONVITES DE JESUS</a:t>
            </a:r>
            <a:endParaRPr lang="pt-BR" sz="2400" b="1" dirty="0" smtClean="0">
              <a:effectLst>
                <a:outerShdw blurRad="50800" dist="50800" dir="5400000" algn="ctr" rotWithShape="0">
                  <a:schemeClr val="bg1"/>
                </a:outerShdw>
              </a:effectLst>
            </a:endParaRPr>
          </a:p>
          <a:p>
            <a:pPr algn="ctr"/>
            <a:r>
              <a:rPr lang="pt-BR" sz="2400" b="1" dirty="0" smtClean="0">
                <a:effectLst>
                  <a:outerShdw blurRad="50800" dist="50800" dir="5400000" algn="ctr" rotWithShape="0">
                    <a:schemeClr val="bg1"/>
                  </a:outerShdw>
                </a:effectLst>
              </a:rPr>
              <a:t>Jesus, durante sua vida na Terra, fez vários convites à Humanidade.</a:t>
            </a:r>
          </a:p>
          <a:p>
            <a:pPr algn="ctr"/>
            <a:r>
              <a:rPr lang="pt-BR" sz="2400" b="1" dirty="0" smtClean="0">
                <a:effectLst>
                  <a:outerShdw blurRad="50800" dist="50800" dir="5400000" algn="ctr" rotWithShape="0">
                    <a:schemeClr val="bg1"/>
                  </a:outerShdw>
                </a:effectLst>
              </a:rPr>
              <a:t>Vamos relacionar alguns destes convites aos seus ensinamentos?</a:t>
            </a:r>
          </a:p>
        </p:txBody>
      </p:sp>
      <p:sp>
        <p:nvSpPr>
          <p:cNvPr id="18" name="Retângulo 3"/>
          <p:cNvSpPr/>
          <p:nvPr/>
        </p:nvSpPr>
        <p:spPr>
          <a:xfrm>
            <a:off x="3571868" y="2143116"/>
            <a:ext cx="5500726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dirty="0">
                <a:effectLst>
                  <a:outerShdw blurRad="50800" dist="50800" dir="5400000" algn="ctr" rotWithShape="0">
                    <a:schemeClr val="bg1"/>
                  </a:outerShdw>
                </a:effectLst>
              </a:rPr>
              <a:t> </a:t>
            </a:r>
            <a:endParaRPr lang="pt-BR" sz="2400" dirty="0">
              <a:effectLst>
                <a:outerShdw blurRad="50800" dist="50800" dir="5400000" algn="ctr" rotWithShape="0">
                  <a:schemeClr val="bg1"/>
                </a:outerShdw>
              </a:effectLst>
            </a:endParaRPr>
          </a:p>
          <a:p>
            <a:r>
              <a:rPr lang="pt-BR" sz="2400" b="1" dirty="0" smtClean="0">
                <a:effectLst>
                  <a:outerShdw blurRad="50800" dist="50800" dir="5400000" algn="ctr" rotWithShape="0">
                    <a:schemeClr val="bg1"/>
                  </a:outerShdw>
                </a:effectLst>
              </a:rPr>
              <a:t>(    ) </a:t>
            </a:r>
            <a:r>
              <a:rPr lang="pt-BR" sz="2400" b="1" dirty="0">
                <a:effectLst>
                  <a:outerShdw blurRad="50800" dist="50800" dir="5400000" algn="ctr" rotWithShape="0">
                    <a:schemeClr val="bg1"/>
                  </a:outerShdw>
                </a:effectLst>
              </a:rPr>
              <a:t>"Vigiai e orai"</a:t>
            </a:r>
          </a:p>
          <a:p>
            <a:r>
              <a:rPr lang="pt-BR" sz="2400" b="1" dirty="0" smtClean="0">
                <a:effectLst>
                  <a:outerShdw blurRad="50800" dist="50800" dir="5400000" algn="ctr" rotWithShape="0">
                    <a:schemeClr val="bg1"/>
                  </a:outerShdw>
                </a:effectLst>
              </a:rPr>
              <a:t>(    </a:t>
            </a:r>
            <a:r>
              <a:rPr lang="pt-BR" sz="2400" b="1" dirty="0">
                <a:effectLst>
                  <a:outerShdw blurRad="50800" dist="50800" dir="5400000" algn="ctr" rotWithShape="0">
                    <a:schemeClr val="bg1"/>
                  </a:outerShdw>
                </a:effectLst>
              </a:rPr>
              <a:t>) "Se tiveres a fé do tamanho de um grão de mostarda..."</a:t>
            </a:r>
          </a:p>
          <a:p>
            <a:r>
              <a:rPr lang="pt-BR" sz="2400" b="1" dirty="0" smtClean="0">
                <a:effectLst>
                  <a:outerShdw blurRad="50800" dist="50800" dir="5400000" algn="ctr" rotWithShape="0">
                    <a:schemeClr val="bg1"/>
                  </a:outerShdw>
                </a:effectLst>
              </a:rPr>
              <a:t>(    ) </a:t>
            </a:r>
            <a:r>
              <a:rPr lang="pt-BR" sz="2400" b="1" dirty="0">
                <a:effectLst>
                  <a:outerShdw blurRad="50800" dist="50800" dir="5400000" algn="ctr" rotWithShape="0">
                    <a:schemeClr val="bg1"/>
                  </a:outerShdw>
                </a:effectLst>
              </a:rPr>
              <a:t>"Assim como quereis que vos façam </a:t>
            </a:r>
            <a:r>
              <a:rPr lang="pt-BR" sz="2400" b="1" dirty="0" smtClean="0">
                <a:effectLst>
                  <a:outerShdw blurRad="50800" dist="50800" dir="5400000" algn="ctr" rotWithShape="0">
                    <a:schemeClr val="bg1"/>
                  </a:outerShdw>
                </a:effectLst>
              </a:rPr>
              <a:t>os </a:t>
            </a:r>
            <a:r>
              <a:rPr lang="pt-BR" sz="2400" b="1" dirty="0">
                <a:effectLst>
                  <a:outerShdw blurRad="50800" dist="50800" dir="5400000" algn="ctr" rotWithShape="0">
                    <a:schemeClr val="bg1"/>
                  </a:outerShdw>
                </a:effectLst>
              </a:rPr>
              <a:t>homens</a:t>
            </a:r>
            <a:r>
              <a:rPr lang="pt-BR" sz="2400" b="1" dirty="0" smtClean="0">
                <a:effectLst>
                  <a:outerShdw blurRad="50800" dist="50800" dir="5400000" algn="ctr" rotWithShape="0">
                    <a:schemeClr val="bg1"/>
                  </a:outerShdw>
                </a:effectLst>
              </a:rPr>
              <a:t>, assim </a:t>
            </a:r>
            <a:r>
              <a:rPr lang="pt-BR" sz="2400" b="1" dirty="0">
                <a:effectLst>
                  <a:outerShdw blurRad="50800" dist="50800" dir="5400000" algn="ctr" rotWithShape="0">
                    <a:schemeClr val="bg1"/>
                  </a:outerShdw>
                </a:effectLst>
              </a:rPr>
              <a:t>fazei vós a </a:t>
            </a:r>
            <a:r>
              <a:rPr lang="pt-BR" sz="2400" b="1" dirty="0" smtClean="0">
                <a:effectLst>
                  <a:outerShdw blurRad="50800" dist="50800" dir="5400000" algn="ctr" rotWithShape="0">
                    <a:schemeClr val="bg1"/>
                  </a:outerShdw>
                </a:effectLst>
              </a:rPr>
              <a:t>eles.“</a:t>
            </a:r>
            <a:endParaRPr lang="pt-BR" sz="2400" b="1" dirty="0">
              <a:effectLst>
                <a:outerShdw blurRad="50800" dist="50800" dir="5400000" algn="ctr" rotWithShape="0">
                  <a:schemeClr val="bg1"/>
                </a:outerShdw>
              </a:effectLst>
            </a:endParaRPr>
          </a:p>
          <a:p>
            <a:r>
              <a:rPr lang="pt-BR" sz="2400" b="1" dirty="0" smtClean="0">
                <a:effectLst>
                  <a:outerShdw blurRad="50800" dist="50800" dir="5400000" algn="ctr" rotWithShape="0">
                    <a:schemeClr val="bg1"/>
                  </a:outerShdw>
                </a:effectLst>
              </a:rPr>
              <a:t>(   </a:t>
            </a:r>
            <a:r>
              <a:rPr lang="pt-BR" sz="2400" b="1" dirty="0">
                <a:effectLst>
                  <a:outerShdw blurRad="50800" dist="50800" dir="5400000" algn="ctr" rotWithShape="0">
                    <a:schemeClr val="bg1"/>
                  </a:outerShdw>
                </a:effectLst>
              </a:rPr>
              <a:t> </a:t>
            </a:r>
            <a:r>
              <a:rPr lang="pt-BR" sz="2400" b="1" dirty="0" smtClean="0">
                <a:effectLst>
                  <a:outerShdw blurRad="50800" dist="50800" dir="5400000" algn="ctr" rotWithShape="0">
                    <a:schemeClr val="bg1"/>
                  </a:outerShdw>
                </a:effectLst>
              </a:rPr>
              <a:t>) </a:t>
            </a:r>
            <a:r>
              <a:rPr lang="pt-BR" sz="2400" b="1" dirty="0">
                <a:effectLst>
                  <a:outerShdw blurRad="50800" dist="50800" dir="5400000" algn="ctr" rotWithShape="0">
                    <a:schemeClr val="bg1"/>
                  </a:outerShdw>
                </a:effectLst>
              </a:rPr>
              <a:t>"Amai-vos uns aos outros como eu vos amei."</a:t>
            </a:r>
          </a:p>
          <a:p>
            <a:r>
              <a:rPr lang="pt-BR" sz="2400" b="1" dirty="0" smtClean="0">
                <a:effectLst>
                  <a:outerShdw blurRad="50800" dist="50800" dir="5400000" algn="ctr" rotWithShape="0">
                    <a:schemeClr val="bg1"/>
                  </a:outerShdw>
                </a:effectLst>
              </a:rPr>
              <a:t>(    ) </a:t>
            </a:r>
            <a:r>
              <a:rPr lang="pt-BR" sz="2400" b="1" dirty="0">
                <a:effectLst>
                  <a:outerShdw blurRad="50800" dist="50800" dir="5400000" algn="ctr" rotWithShape="0">
                    <a:schemeClr val="bg1"/>
                  </a:outerShdw>
                </a:effectLst>
              </a:rPr>
              <a:t>"Sede perfeitos como perfeito é o Vosso Pai Celestial</a:t>
            </a:r>
            <a:r>
              <a:rPr lang="pt-BR" sz="2400" b="1" dirty="0" smtClean="0">
                <a:effectLst>
                  <a:outerShdw blurRad="50800" dist="50800" dir="5400000" algn="ctr" rotWithShape="0">
                    <a:schemeClr val="bg1"/>
                  </a:outerShdw>
                </a:effectLst>
              </a:rPr>
              <a:t>.“</a:t>
            </a:r>
            <a:endParaRPr lang="pt-BR" sz="2400" b="1" dirty="0">
              <a:effectLst>
                <a:outerShdw blurRad="50800" dist="50800" dir="5400000" algn="ctr" rotWithShape="0">
                  <a:schemeClr val="bg1"/>
                </a:outerShdw>
              </a:effectLst>
            </a:endParaRPr>
          </a:p>
          <a:p>
            <a:r>
              <a:rPr lang="pt-BR" sz="2400" b="1" dirty="0" smtClean="0">
                <a:effectLst>
                  <a:outerShdw blurRad="50800" dist="50800" dir="5400000" algn="ctr" rotWithShape="0">
                    <a:schemeClr val="bg1"/>
                  </a:outerShdw>
                </a:effectLst>
              </a:rPr>
              <a:t>(</a:t>
            </a:r>
            <a:r>
              <a:rPr lang="pt-BR" sz="2400" b="1" dirty="0">
                <a:effectLst>
                  <a:outerShdw blurRad="50800" dist="50800" dir="5400000" algn="ctr" rotWithShape="0">
                    <a:schemeClr val="bg1"/>
                  </a:outerShdw>
                </a:effectLst>
              </a:rPr>
              <a:t> </a:t>
            </a:r>
            <a:r>
              <a:rPr lang="pt-BR" sz="2400" b="1" dirty="0" smtClean="0">
                <a:effectLst>
                  <a:outerShdw blurRad="50800" dist="50800" dir="5400000" algn="ctr" rotWithShape="0">
                    <a:schemeClr val="bg1"/>
                  </a:outerShdw>
                </a:effectLst>
              </a:rPr>
              <a:t>   )"</a:t>
            </a:r>
            <a:r>
              <a:rPr lang="pt-BR" sz="2400" b="1" dirty="0">
                <a:effectLst>
                  <a:outerShdw blurRad="50800" dist="50800" dir="5400000" algn="ctr" rotWithShape="0">
                    <a:schemeClr val="bg1"/>
                  </a:outerShdw>
                </a:effectLst>
              </a:rPr>
              <a:t>Pai, perdoa-lhe, pois eles não sabem o que fazem</a:t>
            </a:r>
            <a:r>
              <a:rPr lang="pt-BR" sz="2400" b="1" dirty="0" smtClean="0">
                <a:effectLst>
                  <a:outerShdw blurRad="50800" dist="50800" dir="5400000" algn="ctr" rotWithShape="0">
                    <a:schemeClr val="bg1"/>
                  </a:outerShdw>
                </a:effectLst>
              </a:rPr>
              <a:t>.”</a:t>
            </a:r>
            <a:endParaRPr lang="pt-BR" sz="2400" b="1" dirty="0">
              <a:effectLst>
                <a:outerShdw blurRad="50800" dist="50800" dir="5400000" algn="ctr" rotWithShape="0">
                  <a:schemeClr val="bg1"/>
                </a:outerShdw>
              </a:effectLst>
            </a:endParaRPr>
          </a:p>
        </p:txBody>
      </p:sp>
      <p:sp>
        <p:nvSpPr>
          <p:cNvPr id="20" name="CaixaDeTexto 19"/>
          <p:cNvSpPr txBox="1"/>
          <p:nvPr/>
        </p:nvSpPr>
        <p:spPr>
          <a:xfrm>
            <a:off x="3660338" y="4324657"/>
            <a:ext cx="3401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400" b="1" dirty="0" smtClean="0"/>
              <a:t>1</a:t>
            </a:r>
            <a:endParaRPr lang="pt-BR" sz="2400" b="1" dirty="0"/>
          </a:p>
        </p:txBody>
      </p:sp>
      <p:sp>
        <p:nvSpPr>
          <p:cNvPr id="21" name="CaixaDeTexto 20"/>
          <p:cNvSpPr txBox="1"/>
          <p:nvPr/>
        </p:nvSpPr>
        <p:spPr>
          <a:xfrm>
            <a:off x="3660338" y="5072074"/>
            <a:ext cx="3401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400" b="1" dirty="0" smtClean="0"/>
              <a:t>2</a:t>
            </a:r>
            <a:endParaRPr lang="pt-BR" sz="2400" b="1" dirty="0"/>
          </a:p>
        </p:txBody>
      </p:sp>
      <p:sp>
        <p:nvSpPr>
          <p:cNvPr id="22" name="CaixaDeTexto 21"/>
          <p:cNvSpPr txBox="1"/>
          <p:nvPr/>
        </p:nvSpPr>
        <p:spPr>
          <a:xfrm>
            <a:off x="3643306" y="3610277"/>
            <a:ext cx="3401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400" b="1" dirty="0" smtClean="0"/>
              <a:t>3</a:t>
            </a:r>
            <a:endParaRPr lang="pt-BR" sz="2400" b="1" dirty="0"/>
          </a:p>
        </p:txBody>
      </p:sp>
      <p:sp>
        <p:nvSpPr>
          <p:cNvPr id="23" name="CaixaDeTexto 22"/>
          <p:cNvSpPr txBox="1"/>
          <p:nvPr/>
        </p:nvSpPr>
        <p:spPr>
          <a:xfrm>
            <a:off x="3643306" y="5786454"/>
            <a:ext cx="3401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400" b="1" dirty="0" smtClean="0"/>
              <a:t>4</a:t>
            </a:r>
            <a:endParaRPr lang="pt-BR" sz="2400" b="1" dirty="0"/>
          </a:p>
        </p:txBody>
      </p:sp>
      <p:sp>
        <p:nvSpPr>
          <p:cNvPr id="24" name="CaixaDeTexto 23"/>
          <p:cNvSpPr txBox="1"/>
          <p:nvPr/>
        </p:nvSpPr>
        <p:spPr>
          <a:xfrm>
            <a:off x="3643306" y="2538707"/>
            <a:ext cx="3401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400" b="1" dirty="0" smtClean="0"/>
              <a:t>5</a:t>
            </a:r>
            <a:endParaRPr lang="pt-BR" sz="2400" b="1" dirty="0"/>
          </a:p>
        </p:txBody>
      </p:sp>
      <p:sp>
        <p:nvSpPr>
          <p:cNvPr id="25" name="CaixaDeTexto 24"/>
          <p:cNvSpPr txBox="1"/>
          <p:nvPr/>
        </p:nvSpPr>
        <p:spPr>
          <a:xfrm>
            <a:off x="3660338" y="2857496"/>
            <a:ext cx="3401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400" b="1" dirty="0" smtClean="0"/>
              <a:t>6</a:t>
            </a:r>
            <a:endParaRPr lang="pt-BR" sz="2400" b="1" dirty="0"/>
          </a:p>
        </p:txBody>
      </p:sp>
    </p:spTree>
    <p:extLst>
      <p:ext uri="{BB962C8B-B14F-4D97-AF65-F5344CB8AC3E}">
        <p14:creationId xmlns:p14="http://schemas.microsoft.com/office/powerpoint/2010/main" xmlns="" val="14024719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  <p:bldP spid="18" grpId="0"/>
      <p:bldP spid="20" grpId="0"/>
      <p:bldP spid="21" grpId="0"/>
      <p:bldP spid="22" grpId="0"/>
      <p:bldP spid="23" grpId="0"/>
      <p:bldP spid="24" grpId="0"/>
      <p:bldP spid="25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stura">
  <a:themeElements>
    <a:clrScheme name="Costura">
      <a:dk1>
        <a:sysClr val="windowText" lastClr="000000"/>
      </a:dk1>
      <a:lt1>
        <a:sysClr val="window" lastClr="FFFFFF"/>
      </a:lt1>
      <a:dk2>
        <a:srgbClr val="37302A"/>
      </a:dk2>
      <a:lt2>
        <a:srgbClr val="D0CCB9"/>
      </a:lt2>
      <a:accent1>
        <a:srgbClr val="9E8E5C"/>
      </a:accent1>
      <a:accent2>
        <a:srgbClr val="A09781"/>
      </a:accent2>
      <a:accent3>
        <a:srgbClr val="85776D"/>
      </a:accent3>
      <a:accent4>
        <a:srgbClr val="AEAFA9"/>
      </a:accent4>
      <a:accent5>
        <a:srgbClr val="8D878B"/>
      </a:accent5>
      <a:accent6>
        <a:srgbClr val="6B6149"/>
      </a:accent6>
      <a:hlink>
        <a:srgbClr val="B6A272"/>
      </a:hlink>
      <a:folHlink>
        <a:srgbClr val="8A784F"/>
      </a:folHlink>
    </a:clrScheme>
    <a:fontScheme name="Traje Formal">
      <a:maj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Costura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8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9050" h="3175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0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50000" t="100000" r="100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30000"/>
                <a:satMod val="200000"/>
              </a:schemeClr>
              <a:schemeClr val="phClr">
                <a:tint val="2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Couture</Template>
  <TotalTime>627</TotalTime>
  <Words>211</Words>
  <Application>Microsoft Office PowerPoint</Application>
  <PresentationFormat>Apresentação no Ecrã (4:3)</PresentationFormat>
  <Paragraphs>57</Paragraphs>
  <Slides>7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dos diapositivos</vt:lpstr>
      </vt:variant>
      <vt:variant>
        <vt:i4>7</vt:i4>
      </vt:variant>
    </vt:vector>
  </HeadingPairs>
  <TitlesOfParts>
    <vt:vector size="8" baseType="lpstr">
      <vt:lpstr>Costura</vt:lpstr>
      <vt:lpstr>Diapositivo 1</vt:lpstr>
      <vt:lpstr>Diapositivo 2</vt:lpstr>
      <vt:lpstr>Diapositivo 3</vt:lpstr>
      <vt:lpstr>Diapositivo 4</vt:lpstr>
      <vt:lpstr>Diapositivo 5</vt:lpstr>
      <vt:lpstr>Diapositivo 6</vt:lpstr>
      <vt:lpstr>Diapositivo 7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Wagner</dc:creator>
  <cp:lastModifiedBy>Nara</cp:lastModifiedBy>
  <cp:revision>58</cp:revision>
  <dcterms:created xsi:type="dcterms:W3CDTF">2015-10-10T00:39:56Z</dcterms:created>
  <dcterms:modified xsi:type="dcterms:W3CDTF">2018-09-17T19:34:55Z</dcterms:modified>
</cp:coreProperties>
</file>