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1" r:id="rId3"/>
    <p:sldId id="262" r:id="rId4"/>
    <p:sldId id="263" r:id="rId5"/>
    <p:sldId id="264" r:id="rId6"/>
    <p:sldId id="272" r:id="rId7"/>
    <p:sldId id="269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000099"/>
    <a:srgbClr val="0033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ahUKEwiQ3fupxfjNAhWDGZAKHQv9D_AQjRwIBw&amp;url=http://aprendizadocomamor.blogspot.com/&amp;bvm=bv.127178174,d.Y2I&amp;psig=AFQjCNEEw0AR3UnRdh3CLpBTA-Fuww0riA&amp;ust=1468777625429570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undo, Fronteira, Grama, Verde, Erva, Paisag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" y="32131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Natureza, Planta, Ãrv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69875"/>
            <a:ext cx="5975350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3692" y="4266731"/>
            <a:ext cx="2166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9921" y="1724267"/>
            <a:ext cx="289354" cy="22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9406" y="1694104"/>
            <a:ext cx="312031" cy="24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5543" y="765416"/>
            <a:ext cx="207719" cy="16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7939" y="2551353"/>
            <a:ext cx="323823" cy="25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6617" y="2765668"/>
            <a:ext cx="259421" cy="20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9439" y="1836978"/>
            <a:ext cx="323823" cy="25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24" y="3159373"/>
            <a:ext cx="285726" cy="22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1391" y="3272078"/>
            <a:ext cx="203183" cy="15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5367" y="2351328"/>
            <a:ext cx="301146" cy="23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6592" y="1051167"/>
            <a:ext cx="259421" cy="20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1293" y="3051416"/>
            <a:ext cx="207719" cy="16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731" y="1301991"/>
            <a:ext cx="326544" cy="25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8202" y="1765542"/>
            <a:ext cx="323823" cy="25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6789" y="2479916"/>
            <a:ext cx="323823" cy="25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6343" y="3408604"/>
            <a:ext cx="207719" cy="16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57158" y="-25437"/>
            <a:ext cx="83658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224669" y="1718231"/>
            <a:ext cx="3078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14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32618" y="6273225"/>
            <a:ext cx="8935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HONRAI  A  VOSSO  PAI  E  A  VOSSA  MÃE</a:t>
            </a:r>
          </a:p>
        </p:txBody>
      </p:sp>
      <p:sp>
        <p:nvSpPr>
          <p:cNvPr id="5" name="Retângulo 4"/>
          <p:cNvSpPr/>
          <p:nvPr/>
        </p:nvSpPr>
        <p:spPr>
          <a:xfrm>
            <a:off x="332185" y="3643314"/>
            <a:ext cx="42398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A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INGRATIDÃO  DOS</a:t>
            </a:r>
            <a:b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FILHOS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12007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riança, Chato, Insípido, Triste, Menino, Téd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6" y="1052736"/>
            <a:ext cx="9099658" cy="57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846448" y="260648"/>
            <a:ext cx="7162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INSTRUÇÕES  ESPIRITUAIS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312697" y="2348880"/>
            <a:ext cx="6481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SANTO  AGOSTINHO  -  PARIS,  1862</a:t>
            </a:r>
          </a:p>
        </p:txBody>
      </p:sp>
      <p:sp>
        <p:nvSpPr>
          <p:cNvPr id="8" name="Retângulo 7"/>
          <p:cNvSpPr/>
          <p:nvPr/>
        </p:nvSpPr>
        <p:spPr>
          <a:xfrm>
            <a:off x="3141959" y="3435116"/>
            <a:ext cx="2877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INGRATIDÃO</a:t>
            </a:r>
          </a:p>
        </p:txBody>
      </p:sp>
      <p:sp>
        <p:nvSpPr>
          <p:cNvPr id="9" name="Retângulo 8"/>
          <p:cNvSpPr/>
          <p:nvPr/>
        </p:nvSpPr>
        <p:spPr>
          <a:xfrm>
            <a:off x="2869873" y="4797152"/>
            <a:ext cx="3494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CAUSA:  EGOÍSMO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Velho, Homem, Solidão, Pensar, Pensan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9144000" cy="614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95300" y="188640"/>
            <a:ext cx="795339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CONSEQUÊNCIA  DA  INGRATIDÃO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655068" y="5357826"/>
            <a:ext cx="7917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PROVOCA  GRAVES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DANOS  ESPIRITUAIS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QUEM  A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PRATICA.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285984" y="5763300"/>
            <a:ext cx="4618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MAGOA  QUEM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RECEBE.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92943" y="5332413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  GERAR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ÓDIO  E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DESEJO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VINGANÇA.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9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Retro, Álbum De Fotos, Memória, Família, Geraç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7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95536" y="116632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EXPLICAÇÃO  SOBRE  A  INGRATIDÃO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  FILHOS  PARA  COM  OS  PAIS</a:t>
            </a:r>
          </a:p>
        </p:txBody>
      </p:sp>
      <p:sp>
        <p:nvSpPr>
          <p:cNvPr id="7" name="Retângulo 6"/>
          <p:cNvSpPr/>
          <p:nvPr/>
        </p:nvSpPr>
        <p:spPr>
          <a:xfrm>
            <a:off x="539552" y="5085184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NÃO  HÁ  MOTIVO  NA  PRESENTE  ENCARNAÇÃO,  ESSE  SENTIMENTO  PODE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  DE  INIMIZADES  SURGIDAS  EM  VIDAS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PASSADAS.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19119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https://4.bp.blogspot.com/-LgnNcjljyWQ/V0HvsQ1YQjI/AAAAAAAAAnc/7moICl5vhugzvJk7AeU6lghf3IOJRKJXgCLcB/s1600/MAL%2BBE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124744"/>
            <a:ext cx="7874891" cy="416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02667" y="261611"/>
            <a:ext cx="85686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ESPÍRITO  AO  DESENCARNAR</a:t>
            </a:r>
          </a:p>
        </p:txBody>
      </p:sp>
      <p:sp>
        <p:nvSpPr>
          <p:cNvPr id="7" name="Retângulo 6"/>
          <p:cNvSpPr/>
          <p:nvPr/>
        </p:nvSpPr>
        <p:spPr>
          <a:xfrm>
            <a:off x="500034" y="5546727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LEVA  CONSIGO  AS  SUAS  IMPERFEIÇÕES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VIRTUDES.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28612" y="5977614"/>
            <a:ext cx="8286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APERFEIÇOA-SE  NO  PLANO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ESPIRITUAL.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83417" y="5977614"/>
            <a:ext cx="6977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  PERMANECER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ESTACIONÁRIO.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9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Árvore, Ramos, Raiz, Eco, Ecologia, Natureza, Plan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2253" y="1574737"/>
            <a:ext cx="6012000" cy="538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77140" y="692696"/>
            <a:ext cx="7354798" cy="122413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ESTUDEM  OS  INSTINTOS  DA  CRIANÇA: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5" y="4725144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BONS  INSTINTOS -  CULTIVÁ-LOS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861" y="4725144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MAUS  INSTINTOS  -  COMBATÊ-LOS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13747" y="534421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ESPEREM  QUE  OS  MAUS  INSTINTOS  LANCEM  RAÍZES  PROFUNDAS:  SERÃO</a:t>
            </a:r>
          </a:p>
          <a:p>
            <a:pPr algn="ctr"/>
            <a:r>
              <a:rPr lang="pt-BR" sz="27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ORIGEM  DE  POSSÍVEL  INGRATIDÃO  FUTURA.</a:t>
            </a:r>
            <a:endParaRPr lang="pt-BR" sz="27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5344214"/>
            <a:ext cx="9160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FAÇAM  COMO  O  BOM  JARDINEIRO,  QUE</a:t>
            </a:r>
          </a:p>
          <a:p>
            <a:pPr algn="ctr"/>
            <a:r>
              <a:rPr lang="pt-BR" sz="27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CORTA  OS  BROTOS  DEFEITUOSOS,  À  </a:t>
            </a:r>
          </a:p>
          <a:p>
            <a:pPr algn="ctr"/>
            <a:r>
              <a:rPr lang="pt-BR" sz="27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MEDIDA  QUE  OS  VÊ  APONTAR  NA  ÁRVORE.</a:t>
            </a:r>
            <a:endParaRPr lang="pt-BR" sz="27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648115" y="0"/>
            <a:ext cx="38202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4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987824" y="3702223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AMOR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148968" y="2110821"/>
            <a:ext cx="1513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HUMILDADE</a:t>
            </a:r>
            <a:endParaRPr lang="pt-BR" sz="2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524566" y="3253498"/>
            <a:ext cx="1248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PERDÃO</a:t>
            </a:r>
            <a:endParaRPr lang="pt-BR" sz="2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779912" y="1916832"/>
            <a:ext cx="1315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PACIÊNCIA</a:t>
            </a:r>
            <a:endParaRPr lang="pt-BR" sz="20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271974" y="2068544"/>
            <a:ext cx="1196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RESPEITO</a:t>
            </a:r>
            <a:endParaRPr lang="pt-BR" sz="20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276336" y="3084220"/>
            <a:ext cx="1287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CARIDADE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xmlns="" val="110588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  <p:bldP spid="9" grpId="0"/>
      <p:bldP spid="2" grpId="0"/>
      <p:bldP spid="3" grpId="0"/>
      <p:bldP spid="8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I:\Minhas imagens\Montagens\Material para Scrytbook\Para Projeções e scripybook\AnaFlor_Kit Gabriel_02\AF_Paper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342" y="204765"/>
            <a:ext cx="9144000" cy="6429420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873264" y="206017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574"/>
          <a:stretch>
            <a:fillRect/>
          </a:stretch>
        </p:blipFill>
        <p:spPr bwMode="auto">
          <a:xfrm>
            <a:off x="4110899" y="1633559"/>
            <a:ext cx="4999759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574"/>
          <a:stretch>
            <a:fillRect/>
          </a:stretch>
        </p:blipFill>
        <p:spPr bwMode="auto">
          <a:xfrm>
            <a:off x="4139953" y="4138634"/>
            <a:ext cx="4970706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574"/>
          <a:stretch>
            <a:fillRect/>
          </a:stretch>
        </p:blipFill>
        <p:spPr bwMode="auto">
          <a:xfrm>
            <a:off x="0" y="4138635"/>
            <a:ext cx="4608004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429991" y="793403"/>
            <a:ext cx="640592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Complete os balões com as virtudes que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temos  que</a:t>
            </a:r>
            <a:r>
              <a:rPr kumimoji="0" lang="pt-B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desenvolver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em família: 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962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592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574"/>
          <a:stretch>
            <a:fillRect/>
          </a:stretch>
        </p:blipFill>
        <p:spPr bwMode="auto">
          <a:xfrm>
            <a:off x="0" y="1709737"/>
            <a:ext cx="4608004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67544" y="2164214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AMOR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68456" y="2079176"/>
            <a:ext cx="1071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</a:rPr>
              <a:t>PERDÃO</a:t>
            </a:r>
            <a:endParaRPr lang="pt-BR" sz="2000" b="1" dirty="0">
              <a:solidFill>
                <a:schemeClr val="tx2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11739" y="2079176"/>
            <a:ext cx="1315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00B050"/>
                </a:solidFill>
              </a:rPr>
              <a:t>PACIÊNCIA</a:t>
            </a:r>
            <a:endParaRPr lang="pt-BR" sz="2000" b="1" dirty="0">
              <a:solidFill>
                <a:srgbClr val="00B05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788023" y="2053425"/>
            <a:ext cx="580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4">
                    <a:lumMod val="75000"/>
                  </a:schemeClr>
                </a:solidFill>
              </a:rPr>
              <a:t>PAZ</a:t>
            </a:r>
            <a:endParaRPr lang="pt-BR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000760" y="2053425"/>
            <a:ext cx="1196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00B0F0"/>
                </a:solidFill>
              </a:rPr>
              <a:t>RESPEITO</a:t>
            </a:r>
            <a:endParaRPr lang="pt-BR" sz="2000" b="1" dirty="0">
              <a:solidFill>
                <a:srgbClr val="00B0F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429520" y="2015534"/>
            <a:ext cx="1196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6">
                    <a:lumMod val="50000"/>
                  </a:schemeClr>
                </a:solidFill>
              </a:rPr>
              <a:t>AMIZADE</a:t>
            </a:r>
            <a:endParaRPr lang="pt-B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97556" y="4612486"/>
            <a:ext cx="1102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ALEGRIA</a:t>
            </a:r>
            <a:endParaRPr lang="pt-B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708112" y="4612486"/>
            <a:ext cx="1287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4">
                    <a:lumMod val="75000"/>
                  </a:schemeClr>
                </a:solidFill>
              </a:rPr>
              <a:t>CARIDADE</a:t>
            </a:r>
            <a:endParaRPr lang="pt-BR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011739" y="4612486"/>
            <a:ext cx="1462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CONFIANÇA</a:t>
            </a:r>
            <a:endParaRPr lang="pt-BR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788022" y="4612486"/>
            <a:ext cx="847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800000"/>
                </a:solidFill>
              </a:rPr>
              <a:t>PRECE</a:t>
            </a:r>
            <a:endParaRPr lang="pt-BR" sz="2000" b="1" dirty="0">
              <a:solidFill>
                <a:srgbClr val="80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444115" y="4549770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003300"/>
                </a:solidFill>
              </a:rPr>
              <a:t>FÉ</a:t>
            </a:r>
            <a:endParaRPr lang="pt-BR" sz="2000" b="1" dirty="0">
              <a:solidFill>
                <a:srgbClr val="0033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344339" y="4549770"/>
            <a:ext cx="1513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000099"/>
                </a:solidFill>
              </a:rPr>
              <a:t>HUMILDADE</a:t>
            </a:r>
            <a:endParaRPr lang="pt-BR" sz="2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stura">
  <a:themeElements>
    <a:clrScheme name="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raje Formal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785</TotalTime>
  <Words>201</Words>
  <Application>Microsoft Office PowerPoint</Application>
  <PresentationFormat>Apresentação no Ecrã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Costura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43</cp:revision>
  <dcterms:created xsi:type="dcterms:W3CDTF">2015-10-10T00:39:56Z</dcterms:created>
  <dcterms:modified xsi:type="dcterms:W3CDTF">2018-09-17T19:24:41Z</dcterms:modified>
</cp:coreProperties>
</file>