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269" r:id="rId4"/>
    <p:sldId id="263" r:id="rId5"/>
    <p:sldId id="264" r:id="rId6"/>
    <p:sldId id="272" r:id="rId7"/>
    <p:sldId id="26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6"/>
      </p:cViewPr>
      <p:guideLst>
        <p:guide orient="horz" pos="33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do, Fronteira, Grama, Verde, Erva, Pais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2131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Natureza, Planta, Ãrv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9875"/>
            <a:ext cx="597535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107" y="4288969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793" y="1816104"/>
            <a:ext cx="412481" cy="3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630" y="1571626"/>
            <a:ext cx="444807" cy="34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155" y="857254"/>
            <a:ext cx="296108" cy="2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145" y="2608282"/>
            <a:ext cx="461617" cy="3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227" y="2857504"/>
            <a:ext cx="369811" cy="2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645" y="1893907"/>
            <a:ext cx="461617" cy="3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9440" y="3108325"/>
            <a:ext cx="407309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933" y="3149600"/>
            <a:ext cx="289642" cy="2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221" y="2228850"/>
            <a:ext cx="429291" cy="3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202" y="1143004"/>
            <a:ext cx="369811" cy="2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905" y="2928938"/>
            <a:ext cx="296108" cy="2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779" y="1393829"/>
            <a:ext cx="465496" cy="3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409" y="1857379"/>
            <a:ext cx="461616" cy="3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9020" y="2357438"/>
            <a:ext cx="461617" cy="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199" y="3143250"/>
            <a:ext cx="296108" cy="2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4282" y="-2543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6326" y="1371528"/>
            <a:ext cx="3028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14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9832" y="6260644"/>
            <a:ext cx="8801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A  VOSSA  MÃE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2" y="3357562"/>
            <a:ext cx="6515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PARENTELA  CORPORAL  E </a:t>
            </a: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ESPIRITUAL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359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14338"/>
            <a:ext cx="9144000" cy="6643710"/>
          </a:xfrm>
          <a:prstGeom prst="rect">
            <a:avLst/>
          </a:prstGeom>
          <a:noFill/>
        </p:spPr>
      </p:pic>
      <p:pic>
        <p:nvPicPr>
          <p:cNvPr id="1026" name="Picture 2" descr="Jesus, Estátua, Fig, Escultura, Metal, A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285728"/>
            <a:ext cx="9144000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341" y="5357826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ENCONTRAVA-SE  CERCADO  PELA  MULTIDÃO,  QUANDO  SUA  MÃE  E  SEUS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IRMÃOS  MANDARAM  CHAMÁ-LO.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928" y="5741275"/>
            <a:ext cx="915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OLHANDO  OS  QUE  ESTAVAM  AO  SEU  REDOR,  DISSE:  EIS  AQUI  MINHA  MÃE  E  MEUS  IRMÃOS;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2" y="5371943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POIS,  TODO  AQUELE  QUE  FAZ  A  VONTADE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DEUS,  ESSE  É  MEU  IRMÃO,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MINHA  IRMÃ  E  MINHA  MÃE.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02455" y="6500834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3:20-21  e  31  a  35;  Mateus, 12:46  a  50)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4783" y="357166"/>
            <a:ext cx="7921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 DE  JESUS  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pic>
        <p:nvPicPr>
          <p:cNvPr id="2050" name="Picture 2" descr="Jesus, Cristo, Jesus E A Criança, Jesus Cristo, Crianç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0" y="975598"/>
            <a:ext cx="9144000" cy="59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547664" y="235188"/>
            <a:ext cx="5832648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ATITUDE  DE  JESUS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5445223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ESTAVA  RENEGANDO  OS  SEUS  FAMILIARES.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9532" y="544522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EXPLICAVA  AS  DIFERENÇAS  ENTRE  AS  PARENTELAS:  CORPORAL  E  ESPIRITUAL.</a:t>
            </a:r>
          </a:p>
        </p:txBody>
      </p:sp>
    </p:spTree>
    <p:extLst>
      <p:ext uri="{BB962C8B-B14F-4D97-AF65-F5344CB8AC3E}">
        <p14:creationId xmlns:p14="http://schemas.microsoft.com/office/powerpoint/2010/main" xmlns="" val="31089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pic>
        <p:nvPicPr>
          <p:cNvPr id="3074" name="Picture 2" descr="Par, Homem, Mulher, Discussão, Diferença, Rel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052736"/>
            <a:ext cx="9144000" cy="5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" y="214290"/>
            <a:ext cx="91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FAMÍLIA  PELOS  LAÇOS  CORPORAIS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252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EXTINGUEM-SE  COM  O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54172" y="5763300"/>
            <a:ext cx="5435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FRÁGEIS  COMO  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18051" y="5733256"/>
            <a:ext cx="397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DE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SANGUE.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pic>
        <p:nvPicPr>
          <p:cNvPr id="4098" name="Picture 2" descr="Família, Ao Ar Livre, Feliz, Felici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" y="1180564"/>
            <a:ext cx="9144000" cy="5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572" y="116632"/>
            <a:ext cx="9138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FAMÍLIA  PELOS  LAÇOS  ESPIRITUAIS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23790" y="5332413"/>
            <a:ext cx="562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DURÁVEIS  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PERPETUAM-SE.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93239" y="5214950"/>
            <a:ext cx="5957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FORTALECIDOS  PELA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PURIFICAÇÃO.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mília, Amor, Arco Íris, Menino, Criança, Cromát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42" y="769441"/>
            <a:ext cx="8898858" cy="57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695246" y="692696"/>
            <a:ext cx="5896383" cy="6165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3800" y="4437112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OS  LAÇOS  DA  CONSANGUINIDADE  OS  VERDADEIROS  LAÇOS  DE  FAMÍLIA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SIM  OS  DA  SIMPATIA  E  DA  COMUNHÃO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IDEIAS.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0719" y="0"/>
            <a:ext cx="4150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400" dirty="0"/>
          </a:p>
        </p:txBody>
      </p:sp>
      <p:pic>
        <p:nvPicPr>
          <p:cNvPr id="1027" name="Picture 3" descr="C:\Users\AlphaNet\Desktop\kar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587" y="2321711"/>
            <a:ext cx="1928826" cy="22145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09582" y="130673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004" y="714356"/>
            <a:ext cx="9107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OS  LAÇOS  DA  CONSANGUINIDADE  OS  VERDADEIROS  LAÇOS  DE  FAMÍLIA 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</a:t>
            </a: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  OS  DA  SIMPATIA  E  DA  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COMUNHÃO DAS  IDÉIAS</a:t>
            </a: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080187" y="1446631"/>
            <a:ext cx="8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Kardec</a:t>
            </a:r>
            <a:endParaRPr lang="pt-BR" b="1" dirty="0"/>
          </a:p>
        </p:txBody>
      </p:sp>
      <p:pic>
        <p:nvPicPr>
          <p:cNvPr id="1026" name="Picture 2" descr="C:\Users\AlphaNet\Desktop\8 er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000" y="2428868"/>
            <a:ext cx="4680000" cy="44291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phaNet\Desktop\family-1459581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53" y="2428868"/>
            <a:ext cx="4536000" cy="44291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57692" y="1857364"/>
            <a:ext cx="698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Observe  as  gravuras  e  descubra  8  erros  entre elas: 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17340" y="633480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48264" y="44774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77426" y="490604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57346" y="264318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494284" y="527688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7082" y="44401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098" name="CaixaDeTexto 4097"/>
          <p:cNvSpPr txBox="1"/>
          <p:nvPr/>
        </p:nvSpPr>
        <p:spPr>
          <a:xfrm>
            <a:off x="5226422" y="412022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103" name="CaixaDeTexto 4102"/>
          <p:cNvSpPr txBox="1"/>
          <p:nvPr/>
        </p:nvSpPr>
        <p:spPr>
          <a:xfrm>
            <a:off x="6976246" y="547020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X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3" grpId="0"/>
      <p:bldP spid="14" grpId="0"/>
      <p:bldP spid="16" grpId="0"/>
      <p:bldP spid="4098" grpId="0"/>
      <p:bldP spid="41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224</Words>
  <Application>Microsoft Office PowerPoint</Application>
  <PresentationFormat>Apresentação no Ecrã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Costura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51</cp:revision>
  <dcterms:created xsi:type="dcterms:W3CDTF">2015-10-10T00:39:56Z</dcterms:created>
  <dcterms:modified xsi:type="dcterms:W3CDTF">2018-09-17T19:16:50Z</dcterms:modified>
</cp:coreProperties>
</file>