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61" r:id="rId3"/>
    <p:sldId id="269" r:id="rId4"/>
    <p:sldId id="262" r:id="rId5"/>
    <p:sldId id="263" r:id="rId6"/>
    <p:sldId id="264" r:id="rId7"/>
    <p:sldId id="26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do, Fronteira, Grama, Verde, Erva, Pais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2131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Natureza, Planta, Ãrv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9875"/>
            <a:ext cx="597535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4365104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54" y="1748001"/>
            <a:ext cx="373896" cy="2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3" y="1717839"/>
            <a:ext cx="403199" cy="3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28" y="789151"/>
            <a:ext cx="268409" cy="2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00" y="2575088"/>
            <a:ext cx="418437" cy="32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95" y="2789402"/>
            <a:ext cx="335218" cy="2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00" y="1860713"/>
            <a:ext cx="418437" cy="32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42" y="3254538"/>
            <a:ext cx="369208" cy="29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02" y="3295813"/>
            <a:ext cx="262548" cy="20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54" y="2375063"/>
            <a:ext cx="389134" cy="3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70" y="1074902"/>
            <a:ext cx="335218" cy="2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78" y="3075151"/>
            <a:ext cx="268409" cy="2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98" y="1325726"/>
            <a:ext cx="421952" cy="3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64" y="1789276"/>
            <a:ext cx="418436" cy="32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75" y="2503651"/>
            <a:ext cx="418437" cy="3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28" y="3432338"/>
            <a:ext cx="268409" cy="2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5628" y="-25437"/>
            <a:ext cx="8509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7207" y="1345168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566" y="6273225"/>
            <a:ext cx="8690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A  VOSSA  MÃE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816" y="2928938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PIEDADE  FILIAL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667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isés, Religião, Cristianismo, Mandamentos, 10, De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629400" cy="5949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48642" y="169549"/>
            <a:ext cx="5215646" cy="4511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264" y="0"/>
            <a:ext cx="915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SABEIS  OS  MANDAMENTOS: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795" y="5588493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A  VOSSA  MÃE.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" y="5588493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COMETEREIS  ADULTÉRIO;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4451" y="5588493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MATAREIS;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6021" y="558758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ROUBAREIS;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561" y="558849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PRESTAREIS  FALSO  TESTEMUNHO;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61201" y="5588491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FAREIS  AGRAVO  A  NINGUÉM;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mília, Companheirismo, Pais E Filhos, Amiz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7" y="762963"/>
            <a:ext cx="9144000" cy="612146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0881" y="116632"/>
            <a:ext cx="91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VOSSA  MÃE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246" y="5469323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ENVOLVE  A  OBRIGAÇÃO  DE  CUMPRIR-SE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PAIS,  DE  MODO  MAIS  RIGOROSO,  TUDO  O  QUE  A  CARIDADE  ORDENA.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71" y="546787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CONTÉM  OS  DEVERES  IMPOSTOS  PELA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CARIDADE  E  AMOR.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71" y="5523183"/>
            <a:ext cx="91350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ACRESCENTAR  AO  AMOR: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RESPEITO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ATENÇÃO;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8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4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mília, Frente, Início, C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" y="1022322"/>
            <a:ext cx="9144000" cy="583567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6670" y="188640"/>
            <a:ext cx="840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FORMAS  DE  HONRAR  OS  PAIS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858107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ASSISTI-LOS  NAS  NECESSIDADES.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714" y="5842361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PROPORCIONAR-LHES  REPOUSO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VELHICE.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5875398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CERCÁ-LOS  DE  CUIDADOS.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583247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SOBRECARREGÁ-LOS  COM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AFAZERES  DOMÉSTICOS.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obediência, Mãe E Filho, Menino, Bagunça, Castig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" y="1340768"/>
            <a:ext cx="9144000" cy="55172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62863" y="116632"/>
            <a:ext cx="560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FILHOS  INGRATOS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90496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SOFRERÃO  O  QUE  HOUVER  FEITO  AOS  PAIS.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49" y="576104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FERIDOS  NAS  MAIS  CARAS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AFEIÇÕES,  NESTA  OU  NOUTRA  EXISTÊNCIA.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82" y="597761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RECEBERÃO  INGRATIDÃO  E  ABANDONO.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nino, Criança, Personagens De Quadrinhos, Pai, Fil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3" y="1916832"/>
            <a:ext cx="6059995" cy="46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116632"/>
            <a:ext cx="8424936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RECOMPENSA  PARA  OS  BONS  FILHOS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36776" y="1917558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32197" y="6201666"/>
            <a:ext cx="614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PÁTRIA  CELESTE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IMG-20160720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1"/>
            <a:ext cx="3076575" cy="493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918955" y="201872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404664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791580" y="0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95668" y="422959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49852" y="27879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388424" y="431607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AlphaNet\Desktop\jogo da vel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5" y="1545996"/>
            <a:ext cx="6264695" cy="4990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 rot="19109567">
            <a:off x="3470088" y="3628639"/>
            <a:ext cx="1803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RESPEITO</a:t>
            </a:r>
            <a:endParaRPr lang="pt-BR" sz="3200" b="1" dirty="0"/>
          </a:p>
        </p:txBody>
      </p:sp>
      <p:sp>
        <p:nvSpPr>
          <p:cNvPr id="14" name="CaixaDeTexto 13"/>
          <p:cNvSpPr txBox="1"/>
          <p:nvPr/>
        </p:nvSpPr>
        <p:spPr>
          <a:xfrm rot="19327001">
            <a:off x="5415004" y="1975246"/>
            <a:ext cx="1800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AMIZADE</a:t>
            </a:r>
            <a:endParaRPr lang="pt-BR" sz="3200" b="1" dirty="0"/>
          </a:p>
        </p:txBody>
      </p:sp>
      <p:sp>
        <p:nvSpPr>
          <p:cNvPr id="15" name="CaixaDeTexto 14"/>
          <p:cNvSpPr txBox="1"/>
          <p:nvPr/>
        </p:nvSpPr>
        <p:spPr>
          <a:xfrm rot="18844170">
            <a:off x="1679907" y="5204825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CUIDADO</a:t>
            </a:r>
            <a:endParaRPr lang="pt-BR" sz="3200" b="1" dirty="0"/>
          </a:p>
        </p:txBody>
      </p:sp>
      <p:sp>
        <p:nvSpPr>
          <p:cNvPr id="16" name="CaixaDeTexto 15"/>
          <p:cNvSpPr txBox="1"/>
          <p:nvPr/>
        </p:nvSpPr>
        <p:spPr>
          <a:xfrm rot="19624184">
            <a:off x="1242958" y="2037474"/>
            <a:ext cx="208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INGRATIDÃO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 rot="19514344">
            <a:off x="3721388" y="2155103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BIRRA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 rot="19601786">
            <a:off x="1547664" y="3717032"/>
            <a:ext cx="165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ALEGRIA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 rot="20079167">
            <a:off x="5245643" y="3490315"/>
            <a:ext cx="199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PACIÊNCIA</a:t>
            </a:r>
            <a:endParaRPr lang="pt-BR" sz="3200" b="1" dirty="0"/>
          </a:p>
        </p:txBody>
      </p:sp>
      <p:sp>
        <p:nvSpPr>
          <p:cNvPr id="20" name="CaixaDeTexto 19"/>
          <p:cNvSpPr txBox="1"/>
          <p:nvPr/>
        </p:nvSpPr>
        <p:spPr>
          <a:xfrm rot="18685304">
            <a:off x="3441132" y="539569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ORGULHO</a:t>
            </a:r>
            <a:endParaRPr lang="pt-BR" sz="3200" b="1" dirty="0"/>
          </a:p>
        </p:txBody>
      </p:sp>
      <p:sp>
        <p:nvSpPr>
          <p:cNvPr id="25" name="CaixaDeTexto 24"/>
          <p:cNvSpPr txBox="1"/>
          <p:nvPr/>
        </p:nvSpPr>
        <p:spPr>
          <a:xfrm rot="19455498">
            <a:off x="5419546" y="5322866"/>
            <a:ext cx="185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EGOISMO</a:t>
            </a:r>
            <a:endParaRPr lang="pt-BR" sz="3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01902" y="404664"/>
            <a:ext cx="70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Observe  o  tabuleiro  e  descubra  as duas  sequências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</a:t>
            </a:r>
            <a:r>
              <a:rPr lang="pt-BR" sz="2400" b="1" dirty="0" smtClean="0">
                <a:solidFill>
                  <a:srgbClr val="C00000"/>
                </a:solidFill>
              </a:rPr>
              <a:t>como  devemos  tratar  nossos  pais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2051720" y="3782702"/>
            <a:ext cx="4464496" cy="828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1745633" y="1545996"/>
            <a:ext cx="5450035" cy="46193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1346</TotalTime>
  <Words>194</Words>
  <Application>Microsoft Office PowerPoint</Application>
  <PresentationFormat>Apresentação no Ecrã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Costura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62</cp:revision>
  <dcterms:created xsi:type="dcterms:W3CDTF">2015-10-10T00:39:56Z</dcterms:created>
  <dcterms:modified xsi:type="dcterms:W3CDTF">2018-09-17T19:07:16Z</dcterms:modified>
</cp:coreProperties>
</file>