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97AD6-D4BB-41BC-AE44-B996B2D0D85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C93BB-64EA-4E5D-AEFF-DE972436C7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4728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1B1-3A35-41D2-A394-0488E882E3B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386-D403-436C-9737-8194A6E3A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2386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1B1-3A35-41D2-A394-0488E882E3B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386-D403-436C-9737-8194A6E3A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7877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1B1-3A35-41D2-A394-0488E882E3B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386-D403-436C-9737-8194A6E3A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9665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1B1-3A35-41D2-A394-0488E882E3B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386-D403-436C-9737-8194A6E3A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5673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1B1-3A35-41D2-A394-0488E882E3B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386-D403-436C-9737-8194A6E3A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9888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1B1-3A35-41D2-A394-0488E882E3B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386-D403-436C-9737-8194A6E3A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8227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1B1-3A35-41D2-A394-0488E882E3B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386-D403-436C-9737-8194A6E3A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6450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1B1-3A35-41D2-A394-0488E882E3B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386-D403-436C-9737-8194A6E3A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7271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1B1-3A35-41D2-A394-0488E882E3B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386-D403-436C-9737-8194A6E3A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4097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1B1-3A35-41D2-A394-0488E882E3B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386-D403-436C-9737-8194A6E3A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6407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F1B1-3A35-41D2-A394-0488E882E3B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2386-D403-436C-9737-8194A6E3A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8701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9F1B1-3A35-41D2-A394-0488E882E3B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2386-D403-436C-9737-8194A6E3AB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7000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Paisagem, Cena, CÃªnico, Natureza, Outdoor, Fo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8"/>
            <a:ext cx="91440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90665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Lua, Estrelas, Reino Unido, Cosmo, No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928670"/>
            <a:ext cx="1601778" cy="14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770771"/>
            <a:ext cx="315915" cy="3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Estrelas, Amarela, Estrela De Nat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2" y="3200672"/>
            <a:ext cx="315915" cy="29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1" y="2265363"/>
            <a:ext cx="315914" cy="3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4300">
            <a:off x="1834104" y="1429480"/>
            <a:ext cx="315915" cy="3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6" y="1190625"/>
            <a:ext cx="315914" cy="3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978123" y="3432081"/>
            <a:ext cx="315915" cy="3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87524" y="46001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72944" y="2446050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13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VOSSA  MÃO  ESQUERDA  NÃO  SAIBA  O  QUE  DÁ  A  VOSSA  MÃO  DIREITA</a:t>
            </a:r>
          </a:p>
        </p:txBody>
      </p:sp>
      <p:sp>
        <p:nvSpPr>
          <p:cNvPr id="5" name="Retângulo 4"/>
          <p:cNvSpPr/>
          <p:nvPr/>
        </p:nvSpPr>
        <p:spPr>
          <a:xfrm>
            <a:off x="857224" y="3048656"/>
            <a:ext cx="2781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 A  PIEDADE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5720" y="390365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BENEFÍCIOS  PAGOS  </a:t>
            </a:r>
            <a:r>
              <a:rPr lang="pt-BR" sz="28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</a:t>
            </a:r>
            <a:r>
              <a:rPr lang="pt-BR" sz="28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INGRATIDÃO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06420" y="4977482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ÓRFÃOS</a:t>
            </a:r>
          </a:p>
        </p:txBody>
      </p:sp>
      <p:pic>
        <p:nvPicPr>
          <p:cNvPr id="18" name="Picture 10" descr="Corpo, Forelimb, Gesto, Mão, Mã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987" y="4653136"/>
            <a:ext cx="1325082" cy="8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91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256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256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256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256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256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 tmFilter="0, 0; .2, .5; .8, .5; 1, 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000" autoRev="1" fill="hold"/>
                                        <p:tgtEl>
                                          <p:spTgt spid="256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migos, Conforto, Cuidados, Anime-Se, Acalmar, Amiz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9" y="548680"/>
            <a:ext cx="8352000" cy="6091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027634" y="802"/>
            <a:ext cx="3088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PIEDADE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7524" y="544335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SENTIMENTO  DIVINO  QUE  NOS  ENTERNECE  AO  PRESENCIARMOS  O  SOFRIMENTO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  PRÓXIMO.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51620" y="581269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EMOÇÃO  CELESTE!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9552" y="550070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DOMA  O  NOSSO  EGOÍSMO  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55721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PRECURSORA  DA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CARIDADE.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430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Amor, Dia Dos Namorados, Romance, Juntos, Românt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7692"/>
            <a:ext cx="6696744" cy="6075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m, Pensando, Sinais, Dinhei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48" y="764704"/>
            <a:ext cx="2124000" cy="1444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76553" y="4462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BENEFÍCIO  PAGO  COM  A  INGRATIDÃO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77227" y="568646"/>
            <a:ext cx="2789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UTILIDADE: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60529" y="581253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EXPERIMENTAR  A  NOSSA  PERSEVERANÇA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  BEM.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6527" y="581269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DESENVOLVER  A  NOSSA  CAPACIDADE  DE  FAZER  O  BEM,  SEM  ESPERAR  RETRIBUIÇÃO.</a:t>
            </a:r>
          </a:p>
        </p:txBody>
      </p:sp>
    </p:spTree>
    <p:extLst>
      <p:ext uri="{BB962C8B-B14F-4D97-AF65-F5344CB8AC3E}">
        <p14:creationId xmlns="" xmlns:p14="http://schemas.microsoft.com/office/powerpoint/2010/main" val="2126800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Menina, Balão, Compondo, Criança, Coração, Inoc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8650"/>
            <a:ext cx="9144000" cy="5639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7710" y="1757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QUE  DEUS  PERMITE  QUE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HAJA  ÓRFÃOS?</a:t>
            </a:r>
          </a:p>
        </p:txBody>
      </p:sp>
      <p:sp>
        <p:nvSpPr>
          <p:cNvPr id="3" name="Retângulo 2"/>
          <p:cNvSpPr/>
          <p:nvPr/>
        </p:nvSpPr>
        <p:spPr>
          <a:xfrm>
            <a:off x="317710" y="971685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 OFERECER  AOS  ÓRFÃOS  E  AOS</a:t>
            </a:r>
          </a:p>
          <a:p>
            <a:pPr algn="ctr"/>
            <a:r>
              <a:rPr lang="pt-BR" sz="2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  LHES  ESTÃO  VINCULADOS: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38128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75556" y="5753417"/>
            <a:ext cx="799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EXERCÍCIO  DA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FRATERNIDADE.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95593" y="5572140"/>
            <a:ext cx="8100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RESGATE  DE  DÉBITOS  DE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PASSADAS.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6623" y="5572140"/>
            <a:ext cx="8430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PROVAÇÕES  NO  CAMPO  DA  HUMILDADE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OUTRAS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VIRTUDES.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7158" y="5572140"/>
            <a:ext cx="83432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AUXÍLIO  NA  PROVAÇÃO  DOS  PAIS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IMPEDIDOS  DE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PROCRIAR.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Família, Crianças, Pai, Mãe, Prote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44" y="1864646"/>
            <a:ext cx="3887999" cy="388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6800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Árvore, Estética, Log, América, Eua, América Do Su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01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risto Feliz Ano Novo Jesus Ano Novo Ant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99" y="602830"/>
            <a:ext cx="1619250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versidade, Culturas, Em Todo O Mun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266046" cy="349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57189" y="18055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3498877" y="6457772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(Lucas,  6:33)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59828" y="602830"/>
            <a:ext cx="462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PALAVRAS  DE  JESUS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9243" y="5657507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FIZERDES  BEM  AOS  QUE  VOS  FAZEM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BEM,  QUE  RECOMPENSA  TEREIS?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9243" y="5657507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TAMBÉM  OS  PECADORES  FAZEM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MESMO!</a:t>
            </a:r>
          </a:p>
        </p:txBody>
      </p:sp>
      <p:sp>
        <p:nvSpPr>
          <p:cNvPr id="7" name="Retângulo 6"/>
          <p:cNvSpPr/>
          <p:nvPr/>
        </p:nvSpPr>
        <p:spPr>
          <a:xfrm>
            <a:off x="2426572" y="606504"/>
            <a:ext cx="4290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BEM  PRATICADO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9531" y="565750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SEMENTE  QUE  GERMINARÁ  ASSIM  QUE  O  SOLO  DO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CORAÇÃO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ESTIVER  PRONTO.</a:t>
            </a:r>
          </a:p>
        </p:txBody>
      </p:sp>
    </p:spTree>
    <p:extLst>
      <p:ext uri="{BB962C8B-B14F-4D97-AF65-F5344CB8AC3E}">
        <p14:creationId xmlns="" xmlns:p14="http://schemas.microsoft.com/office/powerpoint/2010/main" val="2126800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5" grpId="2"/>
      <p:bldP spid="6" grpId="0"/>
      <p:bldP spid="6" grpId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lphaNet\Desktop\children-1731738_960_7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628799"/>
            <a:ext cx="4495161" cy="435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rianças, Menino, Menina, Garoto, Garota, Cachorrin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799"/>
            <a:ext cx="4495162" cy="435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827584" y="116632"/>
            <a:ext cx="7560840" cy="48553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98355" y="687445"/>
            <a:ext cx="414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JOGO  DOS  SETE  ERROS</a:t>
            </a:r>
            <a:endParaRPr lang="pt-BR" sz="2400" dirty="0"/>
          </a:p>
        </p:txBody>
      </p:sp>
      <p:sp>
        <p:nvSpPr>
          <p:cNvPr id="3" name="Multiplicar 2"/>
          <p:cNvSpPr/>
          <p:nvPr/>
        </p:nvSpPr>
        <p:spPr>
          <a:xfrm>
            <a:off x="6188444" y="4653136"/>
            <a:ext cx="457200" cy="45720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Multiplicar 8"/>
          <p:cNvSpPr/>
          <p:nvPr/>
        </p:nvSpPr>
        <p:spPr>
          <a:xfrm>
            <a:off x="7318493" y="2157594"/>
            <a:ext cx="457200" cy="45720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Multiplicar 9"/>
          <p:cNvSpPr/>
          <p:nvPr/>
        </p:nvSpPr>
        <p:spPr>
          <a:xfrm>
            <a:off x="7812360" y="2391615"/>
            <a:ext cx="457200" cy="45720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Multiplicar 10"/>
          <p:cNvSpPr/>
          <p:nvPr/>
        </p:nvSpPr>
        <p:spPr>
          <a:xfrm>
            <a:off x="7524328" y="5507801"/>
            <a:ext cx="457200" cy="45720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Multiplicar 12"/>
          <p:cNvSpPr/>
          <p:nvPr/>
        </p:nvSpPr>
        <p:spPr>
          <a:xfrm>
            <a:off x="6948264" y="4293096"/>
            <a:ext cx="457200" cy="45720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Multiplicar 13"/>
          <p:cNvSpPr/>
          <p:nvPr/>
        </p:nvSpPr>
        <p:spPr>
          <a:xfrm>
            <a:off x="6577073" y="2678832"/>
            <a:ext cx="457200" cy="45720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Multiplicar 14"/>
          <p:cNvSpPr/>
          <p:nvPr/>
        </p:nvSpPr>
        <p:spPr>
          <a:xfrm>
            <a:off x="6084168" y="1916832"/>
            <a:ext cx="457200" cy="457200"/>
          </a:xfrm>
          <a:prstGeom prst="mathMultipl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61528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199</Words>
  <Application>Microsoft Office PowerPoint</Application>
  <PresentationFormat>Apresentação no Ecrã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16</cp:revision>
  <dcterms:created xsi:type="dcterms:W3CDTF">2018-02-27T18:43:30Z</dcterms:created>
  <dcterms:modified xsi:type="dcterms:W3CDTF">2019-03-06T14:34:19Z</dcterms:modified>
</cp:coreProperties>
</file>