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68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106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39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237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060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79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930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800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8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419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497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6794-E943-4D3C-817F-EF347DC86ED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AC1F-A994-4155-B0CE-5D7E78AD11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3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Paisagem, Cena, CÃªnico, Natureza, Outdoor, F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3018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Lua, Estrelas, Reino Unido, Cosmo, No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863407"/>
            <a:ext cx="1744654" cy="1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15381"/>
            <a:ext cx="344094" cy="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544" y="3086100"/>
            <a:ext cx="344094" cy="3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281" y="2265363"/>
            <a:ext cx="344094" cy="3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1811030" y="1433321"/>
            <a:ext cx="344094" cy="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56" y="1190625"/>
            <a:ext cx="344094" cy="3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911096" y="3424680"/>
            <a:ext cx="344094" cy="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46001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5008" y="2772787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826" y="5780782"/>
            <a:ext cx="9141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VOSSA  MÃO  ESQUERDA  NÃO  SAIBA  O  QUE  DÁ  A  VOSSA  MÃO  DIREITA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2" y="3689339"/>
            <a:ext cx="5695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CONVIDAR  OS  POBRES  E  OS  ESTROPIADOS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749101" y="4763168"/>
            <a:ext cx="3322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BENEFICÊNCIA</a:t>
            </a:r>
            <a:endParaRPr lang="pt-BR" sz="2800" dirty="0"/>
          </a:p>
        </p:txBody>
      </p:sp>
      <p:pic>
        <p:nvPicPr>
          <p:cNvPr id="17" name="Picture 10" descr="Corpo, Forelimb, Gesto, Mão, Mã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81128"/>
            <a:ext cx="1211576" cy="7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1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5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5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25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25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amília, Comer, Sentar Se, Arroz, Refeição, P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72808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72130" y="802"/>
            <a:ext cx="419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34509" y="6459022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Lucas,  14:12  a  15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3494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DERDES  UM  JANTAR,  NÃO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CONVIDEIS  PARA  ELE  OS  VOSSOS  AMIGOS,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OS  POBRES  E  OS  ESTROPIADOS.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92733" y="553407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SEREIS  DITOSOS  POR  NÃO  TEREM  ELES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MEIOS  DE  VO-LO  RETRIBUIR.</a:t>
            </a:r>
          </a:p>
        </p:txBody>
      </p:sp>
    </p:spTree>
    <p:extLst>
      <p:ext uri="{BB962C8B-B14F-4D97-AF65-F5344CB8AC3E}">
        <p14:creationId xmlns:p14="http://schemas.microsoft.com/office/powerpoint/2010/main" xmlns="" val="223856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ontinentes, Crianças, Alegria, Sorr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56251" y="44624"/>
            <a:ext cx="383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5326" y="544335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CONVIDAR  POBRES  E  ESTROPIADOS: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O  BEM  PELO  PRAZER  DE  PRATICÁ-LO,  SEM  ESPERAR  RETRIBUIÇÃO.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342" y="544285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CONVIDAR  PARA  UM  JANTAR: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CONVITE  À  PARTICIPAÇÃO  DOS  BENS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DESFRUTAMOS.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7334" y="544225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CONVIDEMOS  E  AUXILIEMOS  PARENTES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 AMIGOS  QUE  NECESSITAM  DA  NOSSA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AJUDA  MORAL  OU  MATERIAL!</a:t>
            </a:r>
          </a:p>
        </p:txBody>
      </p:sp>
    </p:spTree>
    <p:extLst>
      <p:ext uri="{BB962C8B-B14F-4D97-AF65-F5344CB8AC3E}">
        <p14:creationId xmlns:p14="http://schemas.microsoft.com/office/powerpoint/2010/main" xmlns="" val="2666486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 Mãe Migrante, Refugiados, Criança, Família, Pesso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84776" cy="63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79633" y="6459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58040" y="44624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BENEFICÊNCIA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28810" y="6417254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ADOLFO,  BISPO  DE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ARGEL  Bordéus,  1861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0571" y="53684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PRÁTICA  DO  BEM;  A  AÇÃO  DE  FAZER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BENEFÍCIO  A  ALGUÉM.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8053" y="537719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FAZER  AOS  OUTROS  O  QUE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DESEJAMOS  NOS  SEJA  FEITO.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4057" y="5368451"/>
            <a:ext cx="8467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A  CRIATURA  OLHAR  AS  OUTRAS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OLHA  A  SI  MESMA.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6994" y="5368450"/>
            <a:ext cx="8670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COMO  OCUPAÇÃO  TORNAR  FELIZES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SEMELHANTES.</a:t>
            </a:r>
          </a:p>
        </p:txBody>
      </p:sp>
    </p:spTree>
    <p:extLst>
      <p:ext uri="{BB962C8B-B14F-4D97-AF65-F5344CB8AC3E}">
        <p14:creationId xmlns:p14="http://schemas.microsoft.com/office/powerpoint/2010/main" xmlns="" val="2666486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Amigo, Menino, Meninas, Crianças, Clipart, Bonitin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00" y="507593"/>
            <a:ext cx="7812000" cy="61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ves Mãos Própria Comprar Venda Home R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70637"/>
            <a:ext cx="1800000" cy="16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lphaNet\Desktop\paul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83" y="4566406"/>
            <a:ext cx="1764000" cy="20772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7189" y="44624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950416" y="507593"/>
            <a:ext cx="5243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RECOMENDAÇÃO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  VICENTE  DE  PAULO  -  PARIS,  1858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43808" y="3121431"/>
            <a:ext cx="3600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“SEDE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E  CARIDOSOS: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  É  A  CHAVE  DOS  CÉUS,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TENDES  EM  VOSSAS  MÃOS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!”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3" y="3146154"/>
            <a:ext cx="3888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PODE  A  ALMA  ELEVAR-SE  ÀS  ALTAS  REGIÕES  ESPIRITUAIS,  SENÃO  PELO  DEVOTAMENTO  AO  PRÓXIMO.”</a:t>
            </a:r>
          </a:p>
        </p:txBody>
      </p:sp>
    </p:spTree>
    <p:extLst>
      <p:ext uri="{BB962C8B-B14F-4D97-AF65-F5344CB8AC3E}">
        <p14:creationId xmlns:p14="http://schemas.microsoft.com/office/powerpoint/2010/main" xmlns="" val="2666486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olduras Para Fotos, Arco Íris, Espectro, Brilha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çulmano, Criança, Jog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232" y="3119756"/>
            <a:ext cx="31527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enhos Animados, Criança, Quadrin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90" y="1978397"/>
            <a:ext cx="1980000" cy="39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27584" y="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4746" y="485537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PREENCHA  A  CRUZADINHA  E  APARECERÁ  O  QUE  DEVEMOS  PRATICAR: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27728" y="90872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02744" y="909352"/>
            <a:ext cx="727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RES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58448" y="1340768"/>
            <a:ext cx="86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MAT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5160" y="1340768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RIAL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65964" y="1765663"/>
            <a:ext cx="188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DEVOTAME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45911" y="1753142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TO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91804" y="2158501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B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87041" y="2158501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21676" y="259653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BENE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446800" y="259653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ÍCIO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073005" y="3036057"/>
            <a:ext cx="1331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ESTROP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88573" y="303605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ADOS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63675" y="3476657"/>
            <a:ext cx="1537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ARIDADE</a:t>
            </a:r>
            <a:endParaRPr lang="pt-BR" sz="2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65918" y="3887470"/>
            <a:ext cx="85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PACI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502386" y="3887470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NCIA</a:t>
            </a:r>
            <a:endParaRPr lang="pt-BR" sz="28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776387" y="4307490"/>
            <a:ext cx="61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</a:t>
            </a:r>
            <a:endParaRPr lang="pt-BR" sz="28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02744" y="432474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VITE</a:t>
            </a:r>
            <a:endParaRPr lang="pt-BR" sz="2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86653" y="4757518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ONFIANÇA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419531" y="5157192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HUM</a:t>
            </a:r>
            <a:endParaRPr lang="pt-BR" sz="28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461897" y="5157192"/>
            <a:ext cx="117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LDADE</a:t>
            </a:r>
            <a:endParaRPr lang="pt-BR" sz="28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91668" y="5589240"/>
            <a:ext cx="986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AJUD</a:t>
            </a:r>
            <a:endParaRPr lang="pt-BR" sz="28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211138" y="90935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B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224763" y="134076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20535" y="432474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256543" y="21585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266161" y="259653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F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68" name="CaixaDeTexto 7167"/>
          <p:cNvSpPr txBox="1"/>
          <p:nvPr/>
        </p:nvSpPr>
        <p:spPr>
          <a:xfrm>
            <a:off x="4259585" y="3036057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I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69" name="CaixaDeTexto 7168"/>
          <p:cNvSpPr txBox="1"/>
          <p:nvPr/>
        </p:nvSpPr>
        <p:spPr>
          <a:xfrm>
            <a:off x="4243778" y="347665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C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72" name="CaixaDeTexto 7171"/>
          <p:cNvSpPr txBox="1"/>
          <p:nvPr/>
        </p:nvSpPr>
        <p:spPr>
          <a:xfrm>
            <a:off x="4270533" y="388747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Ê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73" name="CaixaDeTexto 7172"/>
          <p:cNvSpPr txBox="1"/>
          <p:nvPr/>
        </p:nvSpPr>
        <p:spPr>
          <a:xfrm>
            <a:off x="4259585" y="176566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74" name="CaixaDeTexto 7173"/>
          <p:cNvSpPr txBox="1"/>
          <p:nvPr/>
        </p:nvSpPr>
        <p:spPr>
          <a:xfrm>
            <a:off x="4232580" y="475751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C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75" name="CaixaDeTexto 7174"/>
          <p:cNvSpPr txBox="1"/>
          <p:nvPr/>
        </p:nvSpPr>
        <p:spPr>
          <a:xfrm>
            <a:off x="4284737" y="5157192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I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176" name="CaixaDeTexto 7175"/>
          <p:cNvSpPr txBox="1"/>
          <p:nvPr/>
        </p:nvSpPr>
        <p:spPr>
          <a:xfrm>
            <a:off x="4256568" y="558924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416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168" grpId="0"/>
      <p:bldP spid="7169" grpId="0"/>
      <p:bldP spid="7172" grpId="0"/>
      <p:bldP spid="7173" grpId="0"/>
      <p:bldP spid="7174" grpId="0"/>
      <p:bldP spid="7175" grpId="0"/>
      <p:bldP spid="717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271</Words>
  <Application>Microsoft Office PowerPoint</Application>
  <PresentationFormat>Apresentação no Ecrã (4:3)</PresentationFormat>
  <Paragraphs>74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17</cp:revision>
  <dcterms:created xsi:type="dcterms:W3CDTF">2018-02-27T18:36:38Z</dcterms:created>
  <dcterms:modified xsi:type="dcterms:W3CDTF">2018-09-17T18:48:16Z</dcterms:modified>
</cp:coreProperties>
</file>