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3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9B24-CCBD-44F6-87AE-F169391C47B3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B00-462F-486E-8BEC-7691F7BCD8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965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9B24-CCBD-44F6-87AE-F169391C47B3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B00-462F-486E-8BEC-7691F7BCD8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8077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9B24-CCBD-44F6-87AE-F169391C47B3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B00-462F-486E-8BEC-7691F7BCD8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476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9B24-CCBD-44F6-87AE-F169391C47B3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B00-462F-486E-8BEC-7691F7BCD8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9141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9B24-CCBD-44F6-87AE-F169391C47B3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B00-462F-486E-8BEC-7691F7BCD8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389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9B24-CCBD-44F6-87AE-F169391C47B3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B00-462F-486E-8BEC-7691F7BCD8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0512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9B24-CCBD-44F6-87AE-F169391C47B3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B00-462F-486E-8BEC-7691F7BCD8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524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9B24-CCBD-44F6-87AE-F169391C47B3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B00-462F-486E-8BEC-7691F7BCD8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415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9B24-CCBD-44F6-87AE-F169391C47B3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B00-462F-486E-8BEC-7691F7BCD8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088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9B24-CCBD-44F6-87AE-F169391C47B3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B00-462F-486E-8BEC-7691F7BCD8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888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9B24-CCBD-44F6-87AE-F169391C47B3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BB00-462F-486E-8BEC-7691F7BCD8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9581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09B24-CCBD-44F6-87AE-F169391C47B3}" type="datetimeFigureOut">
              <a:rPr lang="pt-BR" smtClean="0"/>
              <a:pPr/>
              <a:t>17/09/2018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0BB00-462F-486E-8BEC-7691F7BCD88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618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8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 descr="Paisagem, Cena, CÃªnico, Natureza, Outdoor, Fo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938"/>
            <a:ext cx="91440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41729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Lua, Estrelas, Reino Unido, Cosmo, No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070384"/>
            <a:ext cx="1673216" cy="150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848" y="828795"/>
            <a:ext cx="330004" cy="31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Estrelas, Amarela, Estrela De Nat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1634" y="3258741"/>
            <a:ext cx="330004" cy="31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371" y="2265363"/>
            <a:ext cx="330004" cy="31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134300">
            <a:off x="1822568" y="1431401"/>
            <a:ext cx="330004" cy="31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46" y="1190625"/>
            <a:ext cx="330004" cy="31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6" descr="Estrelas, Amarela, Estrela De Nat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35297">
            <a:off x="908891" y="3428381"/>
            <a:ext cx="330004" cy="31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9532" y="7141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63494" y="2717570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13 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A  VOSSA  MÃO  ESQUERDA  NÃO  SAIBA  O  QUE  DÁ  A  VOSSA  MÃO  DIREITA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630" y="3621087"/>
            <a:ext cx="4536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 O  ÓBOLO  DA  VIÚVA </a:t>
            </a:r>
          </a:p>
        </p:txBody>
      </p:sp>
      <p:sp>
        <p:nvSpPr>
          <p:cNvPr id="6" name="Retângulo 5"/>
          <p:cNvSpPr/>
          <p:nvPr/>
        </p:nvSpPr>
        <p:spPr>
          <a:xfrm>
            <a:off x="17815" y="428770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CARIDADE  MATERIAL  E  A  CARIDADE  MORAL</a:t>
            </a:r>
          </a:p>
        </p:txBody>
      </p:sp>
      <p:pic>
        <p:nvPicPr>
          <p:cNvPr id="17" name="Picture 10" descr="Corpo, Forelimb, Gesto, Mão, Mã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3903" y="4674294"/>
            <a:ext cx="1366977" cy="86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444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256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 tmFilter="0, 0; .2, .5; .8, .5; 1, 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000" autoRev="1" fill="hold"/>
                                        <p:tgtEl>
                                          <p:spTgt spid="256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256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256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256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 tmFilter="0, 0; .2, .5; .8, .5; 1, 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000" autoRev="1" fill="hold"/>
                                        <p:tgtEl>
                                          <p:spTgt spid="256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5226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íblia, História, Ccx, Tan Chen Chen, Jesus, Viúv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4000" y="2632152"/>
            <a:ext cx="5580000" cy="39408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1026" name="Picture 2" descr="Bíblia, História, Ccx, Tan Chen Chen, Jesus, Viúv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801" y="320072"/>
            <a:ext cx="5220000" cy="368662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2067147" y="44624"/>
            <a:ext cx="5009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ÓBOLO  DA  VIÚVA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80347" y="6381328"/>
            <a:ext cx="4583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Marcos,  12:41  a  44  -  Lucas,  21:1  a  4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-1831" y="4086728"/>
            <a:ext cx="3636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ESTANDO  JESUS  DEFRONTE  DO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GAZOFILÁCIO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OBSERVOU  COMO  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POVO  COLOCAVA  ALI  O  DINHEIRO.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2351" y="4401016"/>
            <a:ext cx="3384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VIU  QUE  MUITAS  PESSOAS  RICAS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DOAVAM  EM  ABUNDÂNCIA.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286380" y="642918"/>
            <a:ext cx="3929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VEIO  UMA  POBRE  VIÚVA  E  COLOCOU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APENAS  DUAS  MOEDAS  DE  DEZ  CENTAVOS.</a:t>
            </a:r>
          </a:p>
        </p:txBody>
      </p:sp>
    </p:spTree>
    <p:extLst>
      <p:ext uri="{BB962C8B-B14F-4D97-AF65-F5344CB8AC3E}">
        <p14:creationId xmlns:p14="http://schemas.microsoft.com/office/powerpoint/2010/main" xmlns="" val="1480500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Bíblia, História, Ccx, Tan Chen Chen, Jesus, Viúva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02407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2" name="Retângulo 1"/>
          <p:cNvSpPr/>
          <p:nvPr/>
        </p:nvSpPr>
        <p:spPr>
          <a:xfrm>
            <a:off x="1551654" y="9428"/>
            <a:ext cx="6040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ENSINAMENTO  DE  JESUS</a:t>
            </a:r>
          </a:p>
        </p:txBody>
      </p:sp>
      <p:sp>
        <p:nvSpPr>
          <p:cNvPr id="3" name="Retângulo 2"/>
          <p:cNvSpPr/>
          <p:nvPr/>
        </p:nvSpPr>
        <p:spPr>
          <a:xfrm>
            <a:off x="40692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87524" y="5450945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CHAMOU  OS  DISCÍPULOS  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DISSE-LHES:  ESTA  POBRE  VIÚVA  DEU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  MAIS  QUE  TODOS.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87524" y="582027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  TUDO  O  QUE  TINHA  PARA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SUSTENTO.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44774" y="5635609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OUTROS  DERAM  DO  QUE  LHES  SOBRA,  ELA  DO  QUE  LHE  FALTA.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0252" y="5450945"/>
            <a:ext cx="8596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VALOR  MATERIAL  DA  DOAÇÃO  NÃO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É  IMPORTANTE  QUANDO  SE  PRATICA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CARIDADE.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40831" y="5468046"/>
            <a:ext cx="8635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FUNDAMENTAL  É  O  SENTIMENTO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AMOR  E  DESPRENDIMENTO  QUE  ACOMPANHA  O  GESTO  GENEROSO.</a:t>
            </a:r>
          </a:p>
        </p:txBody>
      </p:sp>
    </p:spTree>
    <p:extLst>
      <p:ext uri="{BB962C8B-B14F-4D97-AF65-F5344CB8AC3E}">
        <p14:creationId xmlns:p14="http://schemas.microsoft.com/office/powerpoint/2010/main" xmlns="" val="2569340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 build="allAtOnce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827584" y="332656"/>
            <a:ext cx="7560840" cy="48553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21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305432" y="71046"/>
            <a:ext cx="6605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“AMAI-VOS  UNS  AOS  OUTROS”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37770" y="764704"/>
            <a:ext cx="3153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MANIFESTA-SE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107504" y="5949280"/>
            <a:ext cx="4153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CARIDADE  MATERIAL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76056" y="5949279"/>
            <a:ext cx="3714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CARIDADE  MORAL</a:t>
            </a:r>
          </a:p>
        </p:txBody>
      </p:sp>
      <p:pic>
        <p:nvPicPr>
          <p:cNvPr id="5124" name="Picture 4" descr="Crianças, Tosse, Gripe, Medicina, Xaro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755" y="1844824"/>
            <a:ext cx="2952000" cy="389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riança, Menina, Vovó, Avó, Histór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3199" y="1844824"/>
            <a:ext cx="3600000" cy="39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849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riança, Crianças, Menina, Feliz, Pessoas, Grup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76"/>
            <a:ext cx="9144000" cy="61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520" y="0"/>
            <a:ext cx="86409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QUAL  A  MAIS  DIFÍCIL  DE  SE  PRATICAR: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CARIDADE  </a:t>
            </a:r>
            <a:r>
              <a:rPr lang="pt-BR" sz="26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MORAL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OU  </a:t>
            </a:r>
            <a:r>
              <a:rPr lang="pt-BR" sz="26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MATERIAL</a:t>
            </a: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30348" y="980728"/>
            <a:ext cx="3957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CARIDADE  MORAL!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0707" y="57332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CONSISTE  EM  TRATAR  O  PRÓXIMO,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COMO  GOSTARÍAMOS DE  SER  TRATADOS.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70173" y="5733255"/>
            <a:ext cx="8278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EXIGE  A  PRÁTICA  DA  PACIÊNCIA,  FRATERNIDADE  E  RENÚNCIA.</a:t>
            </a:r>
          </a:p>
        </p:txBody>
      </p:sp>
    </p:spTree>
    <p:extLst>
      <p:ext uri="{BB962C8B-B14F-4D97-AF65-F5344CB8AC3E}">
        <p14:creationId xmlns:p14="http://schemas.microsoft.com/office/powerpoint/2010/main" xmlns="" val="2569340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nscreva Se, Meninas, Gêmeos, Crianças, Retro, Bonec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99" y="842036"/>
            <a:ext cx="8820000" cy="565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lphaNet\Desktop\karde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024" y="1249811"/>
            <a:ext cx="2057400" cy="23622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9612" y="602830"/>
            <a:ext cx="698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COMENTÁRIO  DE  KARDEC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79712" y="4293096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 COM  A  VERDADEIRA  CARIDADE,  O  HOMEM  PENSA  NOS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OUTROS  ANTES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PENSAR  EM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SI.”</a:t>
            </a:r>
          </a:p>
        </p:txBody>
      </p:sp>
      <p:sp>
        <p:nvSpPr>
          <p:cNvPr id="4" name="Retângulo 3"/>
          <p:cNvSpPr/>
          <p:nvPr/>
        </p:nvSpPr>
        <p:spPr>
          <a:xfrm>
            <a:off x="3157189" y="18857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5693406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Minhas imagens\Montagens\Material para Scrytbook\Para Projeções e scripybook\SZ-Let'sMakeAKitNovemberChallenge\SZ-Let'sMakeAKitNovChallenge-shellshok-pap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701580" y="116632"/>
            <a:ext cx="7560840" cy="48553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41216" y="602169"/>
            <a:ext cx="6661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ASSINALE  AS  FIGURAS  QUE  REPRESENTAM  </a:t>
            </a:r>
          </a:p>
          <a:p>
            <a:r>
              <a:rPr lang="pt-BR" sz="2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CARIDADE  MORAL   E  A  CARIDADE  MATERIAL:</a:t>
            </a:r>
            <a:endParaRPr lang="pt-BR" sz="2000" dirty="0"/>
          </a:p>
        </p:txBody>
      </p:sp>
      <p:pic>
        <p:nvPicPr>
          <p:cNvPr id="1026" name="Picture 2" descr="Criança, Menino, Bebê, Irmãos E Irmã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6416" y="1601360"/>
            <a:ext cx="2267999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urando, Palavras De Baixo Cal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93172"/>
            <a:ext cx="1296000" cy="224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nino, Leitura, Livro, Especificaçõ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8000" y="1627061"/>
            <a:ext cx="2088000" cy="211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bê, Chorando, Louco, Chateado, Crianç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46513"/>
            <a:ext cx="1188000" cy="19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ração, Criança, Bebê, Urso De Pelúc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0174" y="1512943"/>
            <a:ext cx="1152000" cy="200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riança, Menino, Pergunta, Marc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1476000" cy="232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mem, Corpo, Criança, Abraço, Árab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583" y="4077072"/>
            <a:ext cx="20880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ude, Sopro, Criança, Gesto, Menin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8000" y="3946328"/>
            <a:ext cx="1548000" cy="23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stilingue, Tiro, Arma, Catapult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2631" y="4077072"/>
            <a:ext cx="15480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Muçulmano, Criança, Joga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30539"/>
            <a:ext cx="2556000" cy="262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143" y="136198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41393" y="147984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B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99104" y="164779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678829" y="1627061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144616" y="137052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12761" y="4137406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F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87440" y="4077072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G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847276" y="3799706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H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924249" y="4077071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</a:t>
            </a:r>
            <a:endParaRPr lang="pt-BR" sz="2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524715" y="4077072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J</a:t>
            </a:r>
            <a:endParaRPr lang="pt-BR" sz="2400" b="1" dirty="0"/>
          </a:p>
        </p:txBody>
      </p:sp>
      <p:sp>
        <p:nvSpPr>
          <p:cNvPr id="14" name="Rosca 13"/>
          <p:cNvSpPr/>
          <p:nvPr/>
        </p:nvSpPr>
        <p:spPr>
          <a:xfrm>
            <a:off x="7380312" y="4030724"/>
            <a:ext cx="576064" cy="554360"/>
          </a:xfrm>
          <a:prstGeom prst="donut">
            <a:avLst>
              <a:gd name="adj" fmla="val 976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Rosca 26"/>
          <p:cNvSpPr/>
          <p:nvPr/>
        </p:nvSpPr>
        <p:spPr>
          <a:xfrm>
            <a:off x="1789524" y="3995006"/>
            <a:ext cx="576064" cy="554360"/>
          </a:xfrm>
          <a:prstGeom prst="donut">
            <a:avLst>
              <a:gd name="adj" fmla="val 976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Rosca 27"/>
          <p:cNvSpPr/>
          <p:nvPr/>
        </p:nvSpPr>
        <p:spPr>
          <a:xfrm>
            <a:off x="7005333" y="1346767"/>
            <a:ext cx="576064" cy="554360"/>
          </a:xfrm>
          <a:prstGeom prst="donut">
            <a:avLst>
              <a:gd name="adj" fmla="val 976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Rosca 28"/>
          <p:cNvSpPr/>
          <p:nvPr/>
        </p:nvSpPr>
        <p:spPr>
          <a:xfrm>
            <a:off x="3405542" y="1580713"/>
            <a:ext cx="576064" cy="554360"/>
          </a:xfrm>
          <a:prstGeom prst="donut">
            <a:avLst>
              <a:gd name="adj" fmla="val 976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Rosca 29"/>
          <p:cNvSpPr/>
          <p:nvPr/>
        </p:nvSpPr>
        <p:spPr>
          <a:xfrm>
            <a:off x="-34582" y="1349881"/>
            <a:ext cx="576064" cy="554360"/>
          </a:xfrm>
          <a:prstGeom prst="donut">
            <a:avLst>
              <a:gd name="adj" fmla="val 976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6003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268</Words>
  <Application>Microsoft Office PowerPoint</Application>
  <PresentationFormat>Apresentação no Ecrã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15</cp:revision>
  <dcterms:created xsi:type="dcterms:W3CDTF">2018-02-27T18:26:22Z</dcterms:created>
  <dcterms:modified xsi:type="dcterms:W3CDTF">2018-09-17T18:41:01Z</dcterms:modified>
</cp:coreProperties>
</file>