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58" r:id="rId3"/>
    <p:sldId id="260" r:id="rId4"/>
    <p:sldId id="259" r:id="rId5"/>
    <p:sldId id="261" r:id="rId6"/>
    <p:sldId id="264" r:id="rId7"/>
    <p:sldId id="262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F0E86-9446-4268-9703-40782375C8C4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A0FF7-7B9F-4DC8-957D-3C746C45E5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63207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A0FF7-7B9F-4DC8-957D-3C746C45E59F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4469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844C-84C7-4CF6-841E-5393A21C94A3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24EB-51E5-4483-A2F0-E969F2C2B05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8742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844C-84C7-4CF6-841E-5393A21C94A3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24EB-51E5-4483-A2F0-E969F2C2B05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4370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844C-84C7-4CF6-841E-5393A21C94A3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24EB-51E5-4483-A2F0-E969F2C2B05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0841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844C-84C7-4CF6-841E-5393A21C94A3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24EB-51E5-4483-A2F0-E969F2C2B05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64682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844C-84C7-4CF6-841E-5393A21C94A3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24EB-51E5-4483-A2F0-E969F2C2B05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8894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844C-84C7-4CF6-841E-5393A21C94A3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24EB-51E5-4483-A2F0-E969F2C2B05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9782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844C-84C7-4CF6-841E-5393A21C94A3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24EB-51E5-4483-A2F0-E969F2C2B05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13409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844C-84C7-4CF6-841E-5393A21C94A3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24EB-51E5-4483-A2F0-E969F2C2B05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0014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844C-84C7-4CF6-841E-5393A21C94A3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24EB-51E5-4483-A2F0-E969F2C2B05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64169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844C-84C7-4CF6-841E-5393A21C94A3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24EB-51E5-4483-A2F0-E969F2C2B05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27841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844C-84C7-4CF6-841E-5393A21C94A3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24EB-51E5-4483-A2F0-E969F2C2B05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3516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A844C-84C7-4CF6-841E-5393A21C94A3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124EB-51E5-4483-A2F0-E969F2C2B05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3994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jpeg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9170" y="-171401"/>
            <a:ext cx="9520451" cy="7209500"/>
          </a:xfrm>
          <a:prstGeom prst="rect">
            <a:avLst/>
          </a:prstGeom>
          <a:noFill/>
        </p:spPr>
      </p:pic>
      <p:pic>
        <p:nvPicPr>
          <p:cNvPr id="24578" name="Picture 2" descr="Natureza, Aul, CÃ©u, Figu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33375"/>
            <a:ext cx="91440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Animais PÃ¡ssaros Voar Gansos Ganso Anima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1062">
            <a:off x="1315359" y="1578847"/>
            <a:ext cx="1409048" cy="97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nimais PÃ¡ssaros Voar Gansos Ganso Animai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41062">
            <a:off x="5043577" y="1121736"/>
            <a:ext cx="1408209" cy="97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97049" y="-20815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961626" y="2660361"/>
            <a:ext cx="3191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12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765101" y="5921801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AMAI  OS  VOSSOS  INIMIGOS</a:t>
            </a:r>
          </a:p>
          <a:p>
            <a:pPr algn="ctr">
              <a:defRPr/>
            </a:pPr>
            <a:endParaRPr lang="pt-BR" sz="1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38806" y="3175085"/>
            <a:ext cx="219803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4 -  O  ÓDIO</a:t>
            </a:r>
          </a:p>
        </p:txBody>
      </p:sp>
      <p:sp>
        <p:nvSpPr>
          <p:cNvPr id="8" name="Retângulo 7"/>
          <p:cNvSpPr/>
          <p:nvPr/>
        </p:nvSpPr>
        <p:spPr>
          <a:xfrm>
            <a:off x="681856" y="3898100"/>
            <a:ext cx="2545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VINGANÇA</a:t>
            </a:r>
          </a:p>
        </p:txBody>
      </p:sp>
    </p:spTree>
    <p:extLst>
      <p:ext uri="{BB962C8B-B14F-4D97-AF65-F5344CB8AC3E}">
        <p14:creationId xmlns="" xmlns:p14="http://schemas.microsoft.com/office/powerpoint/2010/main" val="247603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0" tmFilter="0, 0; .2, .5; .8, .5; 1, 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0" autoRev="1" fill="hold"/>
                                        <p:tgtEl>
                                          <p:spTgt spid="7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9170" y="-171401"/>
            <a:ext cx="9520451" cy="7209500"/>
          </a:xfrm>
          <a:prstGeom prst="rect">
            <a:avLst/>
          </a:prstGeom>
          <a:noFill/>
        </p:spPr>
      </p:pic>
      <p:pic>
        <p:nvPicPr>
          <p:cNvPr id="1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" y="285749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ar, Homem, Mulher, Discussão, Diferença, Relaçã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" y="980728"/>
            <a:ext cx="9144000" cy="5734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08918" y="3447363"/>
            <a:ext cx="4347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6471" y="298569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73174" y="3015570"/>
            <a:ext cx="354584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987824" y="285750"/>
            <a:ext cx="26276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ÓDIO</a:t>
            </a:r>
          </a:p>
        </p:txBody>
      </p:sp>
      <p:sp>
        <p:nvSpPr>
          <p:cNvPr id="7" name="Retângulo 6"/>
          <p:cNvSpPr/>
          <p:nvPr/>
        </p:nvSpPr>
        <p:spPr>
          <a:xfrm>
            <a:off x="2320694" y="980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FÉNELON  -  Bordéus</a:t>
            </a:r>
          </a:p>
          <a:p>
            <a:pPr algn="ctr"/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1861</a:t>
            </a:r>
          </a:p>
        </p:txBody>
      </p:sp>
      <p:sp>
        <p:nvSpPr>
          <p:cNvPr id="8" name="Retângulo 7"/>
          <p:cNvSpPr/>
          <p:nvPr/>
        </p:nvSpPr>
        <p:spPr>
          <a:xfrm>
            <a:off x="34694" y="551723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PROVÉM  DA  CONDIÇÃO  INFERIOR  EM  QUE  AINDA  SE  ENCONTRA  O  HOMEM.</a:t>
            </a:r>
          </a:p>
        </p:txBody>
      </p:sp>
      <p:sp>
        <p:nvSpPr>
          <p:cNvPr id="9" name="Retângulo 8"/>
          <p:cNvSpPr/>
          <p:nvPr/>
        </p:nvSpPr>
        <p:spPr>
          <a:xfrm>
            <a:off x="43189" y="5332565"/>
            <a:ext cx="9178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ORGULHO  O  IMPEDE  DE  VER,  NAQUELE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LHE  INSPIRA  ÓDIO,  ALGUÉM  QUE  NECESSITA  DO  SEU  PERDÃO  E  COOPERAÇÃO.</a:t>
            </a:r>
          </a:p>
        </p:txBody>
      </p:sp>
    </p:spTree>
    <p:extLst>
      <p:ext uri="{BB962C8B-B14F-4D97-AF65-F5344CB8AC3E}">
        <p14:creationId xmlns="" xmlns:p14="http://schemas.microsoft.com/office/powerpoint/2010/main" val="35788808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9170" y="-171401"/>
            <a:ext cx="9520451" cy="7209500"/>
          </a:xfrm>
          <a:prstGeom prst="rect">
            <a:avLst/>
          </a:prstGeom>
          <a:noFill/>
        </p:spPr>
      </p:pic>
      <p:pic>
        <p:nvPicPr>
          <p:cNvPr id="1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4" y="285750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Par, Homem, Mulher, Discussão, Diferença, Relaçã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4" y="257174"/>
            <a:ext cx="9144000" cy="6457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lphaNet\Desktop\coraçã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4" y="1836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08918" y="3447363"/>
            <a:ext cx="4347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6471" y="298569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73174" y="3015570"/>
            <a:ext cx="354584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424360" y="285750"/>
            <a:ext cx="44133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QUEM  ODEIA</a:t>
            </a:r>
          </a:p>
        </p:txBody>
      </p:sp>
      <p:sp>
        <p:nvSpPr>
          <p:cNvPr id="7" name="Retângulo 6"/>
          <p:cNvSpPr/>
          <p:nvPr/>
        </p:nvSpPr>
        <p:spPr>
          <a:xfrm>
            <a:off x="2555776" y="6021288"/>
            <a:ext cx="3530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AFASTA-SE  DE  DEUS</a:t>
            </a:r>
          </a:p>
        </p:txBody>
      </p:sp>
      <p:sp>
        <p:nvSpPr>
          <p:cNvPr id="8" name="Retângulo 7"/>
          <p:cNvSpPr/>
          <p:nvPr/>
        </p:nvSpPr>
        <p:spPr>
          <a:xfrm>
            <a:off x="2659644" y="285750"/>
            <a:ext cx="38491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QUEM  AMA</a:t>
            </a:r>
          </a:p>
        </p:txBody>
      </p:sp>
      <p:sp>
        <p:nvSpPr>
          <p:cNvPr id="9" name="Retângulo 8"/>
          <p:cNvSpPr/>
          <p:nvPr/>
        </p:nvSpPr>
        <p:spPr>
          <a:xfrm>
            <a:off x="2382471" y="6015395"/>
            <a:ext cx="3980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APROXIMA-SE  DE  DEUS</a:t>
            </a:r>
          </a:p>
        </p:txBody>
      </p:sp>
    </p:spTree>
    <p:extLst>
      <p:ext uri="{BB962C8B-B14F-4D97-AF65-F5344CB8AC3E}">
        <p14:creationId xmlns="" xmlns:p14="http://schemas.microsoft.com/office/powerpoint/2010/main" val="8513017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9170" y="-171401"/>
            <a:ext cx="9520451" cy="7209500"/>
          </a:xfrm>
          <a:prstGeom prst="rect">
            <a:avLst/>
          </a:prstGeom>
          <a:noFill/>
        </p:spPr>
      </p:pic>
      <p:pic>
        <p:nvPicPr>
          <p:cNvPr id="1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" y="285750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Estudo, Menino, Livro, Óculos, Aprendizagem, Leitu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" y="285750"/>
            <a:ext cx="9144000" cy="6429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lphaNet\Desktop\emanue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58" y="571480"/>
            <a:ext cx="1895475" cy="28289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08918" y="3447363"/>
            <a:ext cx="4347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6471" y="298569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73174" y="3015570"/>
            <a:ext cx="354584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259632" y="188640"/>
            <a:ext cx="7173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PALAVRAS  DE  EMMANUEL</a:t>
            </a:r>
          </a:p>
        </p:txBody>
      </p:sp>
      <p:sp>
        <p:nvSpPr>
          <p:cNvPr id="7" name="Retângulo 6"/>
          <p:cNvSpPr/>
          <p:nvPr/>
        </p:nvSpPr>
        <p:spPr>
          <a:xfrm>
            <a:off x="5940152" y="6055965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CONSOLADOR</a:t>
            </a:r>
          </a:p>
          <a:p>
            <a:pPr algn="ctr"/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Questão  339</a:t>
            </a:r>
          </a:p>
        </p:txBody>
      </p:sp>
      <p:sp>
        <p:nvSpPr>
          <p:cNvPr id="8" name="Retângulo 7"/>
          <p:cNvSpPr/>
          <p:nvPr/>
        </p:nvSpPr>
        <p:spPr>
          <a:xfrm>
            <a:off x="71406" y="3285976"/>
            <a:ext cx="29916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SÓ  A  EVANGELIZAÇÃO  PODERÁ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CONDUZIR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CRIATURAS  A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UM  PLANO  SUPERIOR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COMPREENSÃO.</a:t>
            </a:r>
          </a:p>
        </p:txBody>
      </p:sp>
      <p:sp>
        <p:nvSpPr>
          <p:cNvPr id="9" name="Retângulo 8"/>
          <p:cNvSpPr/>
          <p:nvPr/>
        </p:nvSpPr>
        <p:spPr>
          <a:xfrm>
            <a:off x="6143502" y="1340768"/>
            <a:ext cx="30004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ÓDIO  É  O  GÉRMEN  DO  AMOR  QUE  FOI  SUFOCADO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DESVIRTUADO  POR  UM  CORAÇÃO  SEM  EVANGELHO.  </a:t>
            </a:r>
          </a:p>
        </p:txBody>
      </p:sp>
      <p:sp>
        <p:nvSpPr>
          <p:cNvPr id="10" name="CaixaDeTexto 9"/>
          <p:cNvSpPr txBox="1"/>
          <p:nvPr/>
        </p:nvSpPr>
        <p:spPr>
          <a:xfrm rot="19089365">
            <a:off x="4711262" y="5057061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Aharoni" pitchFamily="2" charset="-79"/>
                <a:cs typeface="Aharoni" pitchFamily="2" charset="-79"/>
              </a:rPr>
              <a:t>EVANGELHO</a:t>
            </a:r>
            <a:endParaRPr lang="pt-BR" b="1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13017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9170" y="-157387"/>
            <a:ext cx="9520451" cy="7209500"/>
          </a:xfrm>
          <a:prstGeom prst="rect">
            <a:avLst/>
          </a:prstGeom>
          <a:noFill/>
        </p:spPr>
      </p:pic>
      <p:pic>
        <p:nvPicPr>
          <p:cNvPr id="1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5" y="285748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Balão De Água, Jogando, Atividades, Água, Pesso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00" y="889902"/>
            <a:ext cx="5364000" cy="57902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pingos De Água, Balões, Lutas, Atirar, Bater, Algué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1" y="958081"/>
            <a:ext cx="3563270" cy="55723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08918" y="3447363"/>
            <a:ext cx="4347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6471" y="298569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73174" y="3015570"/>
            <a:ext cx="354584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404458" y="127946"/>
            <a:ext cx="4384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VINGANÇA</a:t>
            </a:r>
          </a:p>
        </p:txBody>
      </p:sp>
      <p:sp>
        <p:nvSpPr>
          <p:cNvPr id="7" name="Retângulo 6"/>
          <p:cNvSpPr/>
          <p:nvPr/>
        </p:nvSpPr>
        <p:spPr>
          <a:xfrm>
            <a:off x="24725" y="5140335"/>
            <a:ext cx="91093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REMANESCENTE  DOS  COSTUMES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BÁRBAROS  QUE  TENDEM  A  DESAPARECER  DENTRE  OS  HOMENS.</a:t>
            </a:r>
          </a:p>
        </p:txBody>
      </p:sp>
      <p:sp>
        <p:nvSpPr>
          <p:cNvPr id="8" name="Retângulo 7"/>
          <p:cNvSpPr/>
          <p:nvPr/>
        </p:nvSpPr>
        <p:spPr>
          <a:xfrm>
            <a:off x="2483768" y="6345792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JÚLIO  OLIVIER  -  Paris,  </a:t>
            </a: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1862</a:t>
            </a: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378" y="5229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CONTRÁRIA  À  LEI  DE  JUSTIÇA,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AMOR  E  DE  CARIDADE.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3995" y="5413865"/>
            <a:ext cx="9119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CONSTITUI  INDÍCIO  DE  ATRASO  MORAL.</a:t>
            </a:r>
          </a:p>
        </p:txBody>
      </p:sp>
      <p:pic>
        <p:nvPicPr>
          <p:cNvPr id="1030" name="Picture 6" descr="Emotiguy, Triste, Pensativo, Fac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29864"/>
            <a:ext cx="4176000" cy="278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13017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9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9170" y="-171401"/>
            <a:ext cx="9520451" cy="7209500"/>
          </a:xfrm>
          <a:prstGeom prst="rect">
            <a:avLst/>
          </a:prstGeom>
          <a:noFill/>
        </p:spPr>
      </p:pic>
      <p:pic>
        <p:nvPicPr>
          <p:cNvPr id="1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0" y="232675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Pessoas, Homem, Homens, Masculino, Adulto, Pesso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34" y="1079291"/>
            <a:ext cx="6313674" cy="5427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ista De Afazeres, Desesperou, Homem, Pessoa, Tris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9" y="2009298"/>
            <a:ext cx="2569068" cy="4427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08918" y="3447363"/>
            <a:ext cx="4347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6471" y="298569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473174" y="3015570"/>
            <a:ext cx="354584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538689" y="285750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t-BR" sz="4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228605" y="6021288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514328" y="1055191"/>
            <a:ext cx="184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t-BR" sz="4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289108" y="544522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924" y="193416"/>
            <a:ext cx="91093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CONSEQUÊNCIAS  PARA  AQUELE  QUE  SE  VINGA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42230" y="5676056"/>
            <a:ext cx="9151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AUMENTA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SEUS  DÉBITOS  PERANTE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JUSTIÇA  DIVINA.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5809" y="5605789"/>
            <a:ext cx="9151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SÓ  SE  LIBERTARÁ  DO  SOFRIMENTO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APRENDER  A  PERDOAR.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1365" y="5617845"/>
            <a:ext cx="91319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PASSARÁ  POR  DOLOROSAS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PROVAS  E  REPARAÇÕES.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-5818" y="5605788"/>
            <a:ext cx="9186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PERDE  A  OPORTUNIDADE  DE  SE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REGENERAR  ATRAVÉS  DO  PERDÃO.</a:t>
            </a:r>
          </a:p>
        </p:txBody>
      </p:sp>
      <p:pic>
        <p:nvPicPr>
          <p:cNvPr id="2052" name="Picture 4" descr="Quebrado, Desenhos Animados, Elenc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63721"/>
            <a:ext cx="2268000" cy="453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415500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3" grpId="0"/>
      <p:bldP spid="14" grpId="0"/>
      <p:bldP spid="14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9170" y="-171401"/>
            <a:ext cx="9520451" cy="7209500"/>
          </a:xfrm>
          <a:prstGeom prst="rect">
            <a:avLst/>
          </a:prstGeom>
          <a:noFill/>
        </p:spPr>
      </p:pic>
      <p:pic>
        <p:nvPicPr>
          <p:cNvPr id="11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4" y="259607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odovia, Verdura, Unidade, Morros, Paisagem, Montanh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572" y="620688"/>
            <a:ext cx="9403091" cy="60577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esus, Religião, Igreja, Misericór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1" y="1552006"/>
            <a:ext cx="1714511" cy="287712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íblia, Moisés, Antigo, Deus, Judaísmo, Judaic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4" y="2662768"/>
            <a:ext cx="6012000" cy="3970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íblia, Personagens De Quadrinh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618" y="3170364"/>
            <a:ext cx="2019300" cy="3238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08918" y="3447363"/>
            <a:ext cx="4347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135969" y="836712"/>
            <a:ext cx="4576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RECOMENDAÇÃO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2314747" y="116632"/>
            <a:ext cx="41503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CONCLUSÃO</a:t>
            </a:r>
            <a:endParaRPr lang="pt-BR" sz="4400" dirty="0"/>
          </a:p>
        </p:txBody>
      </p:sp>
      <p:sp>
        <p:nvSpPr>
          <p:cNvPr id="8" name="Retângulo 7"/>
          <p:cNvSpPr/>
          <p:nvPr/>
        </p:nvSpPr>
        <p:spPr>
          <a:xfrm>
            <a:off x="-10808" y="5733256"/>
            <a:ext cx="9109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LANÇAI  PARA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DIANTE  O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OLHAR!  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485776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QUANTO  MAIS  VOS  ELEVARDES  PELO  PENSAMENTO,  ACIMA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VIDA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MATERIAL, </a:t>
            </a:r>
            <a:endParaRPr lang="pt-BR" sz="24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TANTO  MENOS  VOS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MAGOARÃO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COISAS  DA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TERRA.</a:t>
            </a:r>
          </a:p>
        </p:txBody>
      </p:sp>
    </p:spTree>
    <p:extLst>
      <p:ext uri="{BB962C8B-B14F-4D97-AF65-F5344CB8AC3E}">
        <p14:creationId xmlns="" xmlns:p14="http://schemas.microsoft.com/office/powerpoint/2010/main" val="8513017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6995" y="-249991"/>
            <a:ext cx="9538593" cy="7285522"/>
          </a:xfrm>
          <a:prstGeom prst="rect">
            <a:avLst/>
          </a:prstGeom>
          <a:noFill/>
        </p:spPr>
      </p:pic>
      <p:pic>
        <p:nvPicPr>
          <p:cNvPr id="77" name="Picture 4" descr="I:\Minhas imagens\Montagens\Material para Scrytbook\Para Projeções e scripybook\ALS_SYTYCD_Daisy May\ALS_Daisy May_Paper-Solid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3" y="428625"/>
            <a:ext cx="914400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Menina, Chorando, Preto E Branco, Sessã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4" y="3140968"/>
            <a:ext cx="2014584" cy="3238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risteza, Homem, Antigo, Pessoas, Gu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77" y="3706814"/>
            <a:ext cx="1800000" cy="2900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mor, Sentimento, Dia Dos Namorad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877" y="1031779"/>
            <a:ext cx="1908000" cy="190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mor, História, Casal, Jovem, Romântic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3" y="738395"/>
            <a:ext cx="1980000" cy="1980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2909372" y="49608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-74378" y="-146405"/>
            <a:ext cx="9293361" cy="107721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pt-BR" sz="32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20985" y="0"/>
            <a:ext cx="8208912" cy="764704"/>
          </a:xfrm>
          <a:prstGeom prst="rect">
            <a:avLst/>
          </a:prstGeom>
        </p:spPr>
        <p:txBody>
          <a:bodyPr wrap="square">
            <a:prstTxWarp prst="textCanDown">
              <a:avLst>
                <a:gd name="adj" fmla="val 18766"/>
              </a:avLst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689851" y="2923834"/>
            <a:ext cx="27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 </a:t>
            </a:r>
            <a:endParaRPr lang="pt-BR" sz="3200" b="1" dirty="0"/>
          </a:p>
        </p:txBody>
      </p:sp>
      <p:sp>
        <p:nvSpPr>
          <p:cNvPr id="2" name="Retângulo 1"/>
          <p:cNvSpPr/>
          <p:nvPr/>
        </p:nvSpPr>
        <p:spPr>
          <a:xfrm>
            <a:off x="1044191" y="928670"/>
            <a:ext cx="70282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ORGANIZE  AS  PALAVRAS  E  VEJA  O  QUE  O  EVANGELHO</a:t>
            </a:r>
          </a:p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NOS  ENSINA :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355976" y="1984978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QUEM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905720" y="1984978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3673748" y="2540412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6012160" y="1984978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APROXIMA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5399486" y="2010958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2724996" y="2001429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6225396" y="3508609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QUEM</a:t>
            </a:r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1843503" y="3508747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ODEIA</a:t>
            </a: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5743551" y="3508609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4574072" y="3508609"/>
            <a:ext cx="1090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AFASTA</a:t>
            </a:r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3913557" y="3508747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</a:t>
            </a:r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2956683" y="3508609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</a:t>
            </a:r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1887388" y="2540412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QUEM </a:t>
            </a:r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2782883" y="2562259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</a:t>
            </a:r>
            <a:endParaRPr lang="pt-BR" dirty="0"/>
          </a:p>
        </p:txBody>
      </p:sp>
      <p:sp>
        <p:nvSpPr>
          <p:cNvPr id="25" name="Retângulo 24"/>
          <p:cNvSpPr/>
          <p:nvPr/>
        </p:nvSpPr>
        <p:spPr>
          <a:xfrm>
            <a:off x="3602445" y="1985780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</a:t>
            </a:r>
            <a:endParaRPr lang="pt-BR" dirty="0"/>
          </a:p>
        </p:txBody>
      </p:sp>
      <p:sp>
        <p:nvSpPr>
          <p:cNvPr id="26" name="Retângulo 25"/>
          <p:cNvSpPr/>
          <p:nvPr/>
        </p:nvSpPr>
        <p:spPr>
          <a:xfrm>
            <a:off x="4269711" y="2534948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APROXIMA</a:t>
            </a:r>
            <a:endParaRPr lang="pt-BR" dirty="0"/>
          </a:p>
        </p:txBody>
      </p:sp>
      <p:sp>
        <p:nvSpPr>
          <p:cNvPr id="27" name="Retângulo 26"/>
          <p:cNvSpPr/>
          <p:nvPr/>
        </p:nvSpPr>
        <p:spPr>
          <a:xfrm>
            <a:off x="5771425" y="2562259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</a:t>
            </a:r>
            <a:endParaRPr lang="pt-BR" dirty="0"/>
          </a:p>
        </p:txBody>
      </p:sp>
      <p:sp>
        <p:nvSpPr>
          <p:cNvPr id="28" name="Retângulo 27"/>
          <p:cNvSpPr/>
          <p:nvPr/>
        </p:nvSpPr>
        <p:spPr>
          <a:xfrm>
            <a:off x="6372200" y="2555364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</a:t>
            </a:r>
            <a:endParaRPr lang="pt-BR" dirty="0"/>
          </a:p>
        </p:txBody>
      </p:sp>
      <p:sp>
        <p:nvSpPr>
          <p:cNvPr id="29" name="Retângulo 28"/>
          <p:cNvSpPr/>
          <p:nvPr/>
        </p:nvSpPr>
        <p:spPr>
          <a:xfrm>
            <a:off x="1905720" y="411570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QUEM</a:t>
            </a:r>
            <a:endParaRPr lang="pt-BR" dirty="0"/>
          </a:p>
        </p:txBody>
      </p:sp>
      <p:sp>
        <p:nvSpPr>
          <p:cNvPr id="30" name="Retângulo 29"/>
          <p:cNvSpPr/>
          <p:nvPr/>
        </p:nvSpPr>
        <p:spPr>
          <a:xfrm>
            <a:off x="2933031" y="4115702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ODEIA</a:t>
            </a:r>
            <a:endParaRPr lang="pt-BR" dirty="0"/>
          </a:p>
        </p:txBody>
      </p:sp>
      <p:sp>
        <p:nvSpPr>
          <p:cNvPr id="31" name="Retângulo 30"/>
          <p:cNvSpPr/>
          <p:nvPr/>
        </p:nvSpPr>
        <p:spPr>
          <a:xfrm>
            <a:off x="3994963" y="4116394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</a:t>
            </a:r>
            <a:endParaRPr lang="pt-BR" dirty="0"/>
          </a:p>
        </p:txBody>
      </p:sp>
      <p:sp>
        <p:nvSpPr>
          <p:cNvPr id="64" name="Retângulo 63"/>
          <p:cNvSpPr/>
          <p:nvPr/>
        </p:nvSpPr>
        <p:spPr>
          <a:xfrm>
            <a:off x="4549261" y="4115702"/>
            <a:ext cx="1090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AFASTA</a:t>
            </a:r>
            <a:endParaRPr lang="pt-BR" dirty="0"/>
          </a:p>
        </p:txBody>
      </p:sp>
      <p:sp>
        <p:nvSpPr>
          <p:cNvPr id="65" name="Retângulo 64"/>
          <p:cNvSpPr/>
          <p:nvPr/>
        </p:nvSpPr>
        <p:spPr>
          <a:xfrm>
            <a:off x="5743551" y="4115702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</a:t>
            </a:r>
            <a:endParaRPr lang="pt-BR" dirty="0"/>
          </a:p>
        </p:txBody>
      </p:sp>
      <p:sp>
        <p:nvSpPr>
          <p:cNvPr id="66" name="Retângulo 65"/>
          <p:cNvSpPr/>
          <p:nvPr/>
        </p:nvSpPr>
        <p:spPr>
          <a:xfrm>
            <a:off x="6276692" y="4116394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</a:t>
            </a:r>
            <a:endParaRPr lang="pt-BR" dirty="0"/>
          </a:p>
        </p:txBody>
      </p:sp>
      <p:sp>
        <p:nvSpPr>
          <p:cNvPr id="67" name="Retângulo 66"/>
          <p:cNvSpPr/>
          <p:nvPr/>
        </p:nvSpPr>
        <p:spPr>
          <a:xfrm>
            <a:off x="5904753" y="495422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pt-BR" dirty="0"/>
          </a:p>
        </p:txBody>
      </p:sp>
      <p:sp>
        <p:nvSpPr>
          <p:cNvPr id="68" name="Retângulo 67"/>
          <p:cNvSpPr/>
          <p:nvPr/>
        </p:nvSpPr>
        <p:spPr>
          <a:xfrm>
            <a:off x="2616171" y="4954222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VINGANÇA</a:t>
            </a:r>
            <a:endParaRPr lang="pt-BR" dirty="0"/>
          </a:p>
        </p:txBody>
      </p:sp>
      <p:sp>
        <p:nvSpPr>
          <p:cNvPr id="69" name="Retângulo 68"/>
          <p:cNvSpPr/>
          <p:nvPr/>
        </p:nvSpPr>
        <p:spPr>
          <a:xfrm>
            <a:off x="4166190" y="4960881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</a:t>
            </a:r>
            <a:endParaRPr lang="pt-BR" dirty="0"/>
          </a:p>
        </p:txBody>
      </p:sp>
      <p:sp>
        <p:nvSpPr>
          <p:cNvPr id="70" name="Retângulo 69"/>
          <p:cNvSpPr/>
          <p:nvPr/>
        </p:nvSpPr>
        <p:spPr>
          <a:xfrm>
            <a:off x="6276692" y="495422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CONTRÁRIA</a:t>
            </a:r>
            <a:endParaRPr lang="pt-BR" dirty="0"/>
          </a:p>
        </p:txBody>
      </p:sp>
      <p:sp>
        <p:nvSpPr>
          <p:cNvPr id="71" name="Retângulo 70"/>
          <p:cNvSpPr/>
          <p:nvPr/>
        </p:nvSpPr>
        <p:spPr>
          <a:xfrm>
            <a:off x="1887388" y="4954222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</a:t>
            </a:r>
            <a:endParaRPr lang="pt-BR" dirty="0"/>
          </a:p>
        </p:txBody>
      </p:sp>
      <p:sp>
        <p:nvSpPr>
          <p:cNvPr id="72" name="Retângulo 71"/>
          <p:cNvSpPr/>
          <p:nvPr/>
        </p:nvSpPr>
        <p:spPr>
          <a:xfrm>
            <a:off x="4684829" y="4972386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PERDÃO</a:t>
            </a:r>
            <a:endParaRPr lang="pt-BR" dirty="0"/>
          </a:p>
        </p:txBody>
      </p:sp>
      <p:sp>
        <p:nvSpPr>
          <p:cNvPr id="73" name="Retângulo 72"/>
          <p:cNvSpPr/>
          <p:nvPr/>
        </p:nvSpPr>
        <p:spPr>
          <a:xfrm>
            <a:off x="2006651" y="5589240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pt-BR" dirty="0"/>
          </a:p>
        </p:txBody>
      </p:sp>
      <p:sp>
        <p:nvSpPr>
          <p:cNvPr id="74" name="Retângulo 73"/>
          <p:cNvSpPr/>
          <p:nvPr/>
        </p:nvSpPr>
        <p:spPr>
          <a:xfrm>
            <a:off x="2533223" y="5589240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VINGANÇA</a:t>
            </a:r>
            <a:endParaRPr lang="pt-BR" dirty="0"/>
          </a:p>
        </p:txBody>
      </p:sp>
      <p:sp>
        <p:nvSpPr>
          <p:cNvPr id="75" name="Retângulo 74"/>
          <p:cNvSpPr/>
          <p:nvPr/>
        </p:nvSpPr>
        <p:spPr>
          <a:xfrm>
            <a:off x="3996914" y="5589240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</a:t>
            </a:r>
            <a:endParaRPr lang="pt-BR" dirty="0"/>
          </a:p>
        </p:txBody>
      </p:sp>
      <p:sp>
        <p:nvSpPr>
          <p:cNvPr id="76" name="Retângulo 75"/>
          <p:cNvSpPr/>
          <p:nvPr/>
        </p:nvSpPr>
        <p:spPr>
          <a:xfrm>
            <a:off x="4454398" y="558924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CONTRÁRIA</a:t>
            </a:r>
            <a:endParaRPr lang="pt-BR" dirty="0"/>
          </a:p>
        </p:txBody>
      </p:sp>
      <p:sp>
        <p:nvSpPr>
          <p:cNvPr id="78" name="Retângulo 77"/>
          <p:cNvSpPr/>
          <p:nvPr/>
        </p:nvSpPr>
        <p:spPr>
          <a:xfrm>
            <a:off x="6080442" y="558924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</a:t>
            </a:r>
            <a:endParaRPr lang="pt-BR" dirty="0"/>
          </a:p>
        </p:txBody>
      </p:sp>
      <p:sp>
        <p:nvSpPr>
          <p:cNvPr id="79" name="Retângulo 78"/>
          <p:cNvSpPr/>
          <p:nvPr/>
        </p:nvSpPr>
        <p:spPr>
          <a:xfrm>
            <a:off x="6714819" y="5589240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PERDÃO</a:t>
            </a:r>
            <a:endParaRPr lang="pt-BR" dirty="0"/>
          </a:p>
        </p:txBody>
      </p:sp>
      <p:sp>
        <p:nvSpPr>
          <p:cNvPr id="80" name="CaixaDeTexto 79"/>
          <p:cNvSpPr txBox="1"/>
          <p:nvPr/>
        </p:nvSpPr>
        <p:spPr>
          <a:xfrm>
            <a:off x="1457572" y="2516092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1-</a:t>
            </a:r>
            <a:endParaRPr lang="pt-BR" sz="2400" b="1" dirty="0"/>
          </a:p>
        </p:txBody>
      </p:sp>
      <p:sp>
        <p:nvSpPr>
          <p:cNvPr id="81" name="CaixaDeTexto 80"/>
          <p:cNvSpPr txBox="1"/>
          <p:nvPr/>
        </p:nvSpPr>
        <p:spPr>
          <a:xfrm>
            <a:off x="1457280" y="4023369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2-</a:t>
            </a:r>
            <a:endParaRPr lang="pt-BR" sz="2400" b="1" dirty="0"/>
          </a:p>
        </p:txBody>
      </p:sp>
      <p:sp>
        <p:nvSpPr>
          <p:cNvPr id="82" name="CaixaDeTexto 81"/>
          <p:cNvSpPr txBox="1"/>
          <p:nvPr/>
        </p:nvSpPr>
        <p:spPr>
          <a:xfrm>
            <a:off x="1422774" y="5496907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3-</a:t>
            </a:r>
            <a:endParaRPr lang="pt-BR" sz="2400" b="1" dirty="0"/>
          </a:p>
        </p:txBody>
      </p:sp>
    </p:spTree>
    <p:extLst>
      <p:ext uri="{BB962C8B-B14F-4D97-AF65-F5344CB8AC3E}">
        <p14:creationId xmlns="" xmlns:p14="http://schemas.microsoft.com/office/powerpoint/2010/main" val="3849611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8" grpId="0"/>
      <p:bldP spid="22" grpId="0"/>
      <p:bldP spid="23" grpId="0"/>
      <p:bldP spid="26" grpId="0"/>
      <p:bldP spid="27" grpId="0"/>
      <p:bldP spid="28" grpId="0"/>
      <p:bldP spid="29" grpId="0"/>
      <p:bldP spid="30" grpId="0"/>
      <p:bldP spid="31" grpId="0"/>
      <p:bldP spid="64" grpId="0"/>
      <p:bldP spid="65" grpId="0"/>
      <p:bldP spid="66" grpId="0"/>
      <p:bldP spid="73" grpId="0"/>
      <p:bldP spid="74" grpId="0"/>
      <p:bldP spid="75" grpId="0"/>
      <p:bldP spid="76" grpId="0"/>
      <p:bldP spid="78" grpId="0"/>
      <p:bldP spid="79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292</Words>
  <Application>Microsoft Office PowerPoint</Application>
  <PresentationFormat>Apresentação no Ecrã (4:3)</PresentationFormat>
  <Paragraphs>100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28</cp:revision>
  <dcterms:created xsi:type="dcterms:W3CDTF">2017-03-23T18:56:57Z</dcterms:created>
  <dcterms:modified xsi:type="dcterms:W3CDTF">2019-03-06T14:27:07Z</dcterms:modified>
</cp:coreProperties>
</file>