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92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813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968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084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400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43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441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031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44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248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197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8656-F393-4E4F-AAD8-6E048CC47AB6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E1C0-D648-488A-9F98-2169FCAB3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857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jpeg"/><Relationship Id="rId3" Type="http://schemas.openxmlformats.org/officeDocument/2006/relationships/image" Target="../media/image15.jpeg"/><Relationship Id="rId12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24578" name="Picture 2" descr="Natureza, Aul, CÃ©u, Fig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333375"/>
            <a:ext cx="91440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nimais PÃ¡ssaros Voar Gansos Ganso Anim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41062">
            <a:off x="1355158" y="1617107"/>
            <a:ext cx="1365518" cy="94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is PÃ¡ssaros Voar Gansos Ganso Anima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41062">
            <a:off x="5083347" y="1159999"/>
            <a:ext cx="1364706" cy="9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6599" y="-20815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68144" y="2492896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12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63548" y="6273225"/>
            <a:ext cx="613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90288" y="31409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3 - SE  ALGUÉM  VOS  BATER  NA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FACE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DIREITA,     APRESENTAI-LHE  TAMBÉM  A  OUTRA</a:t>
            </a:r>
          </a:p>
        </p:txBody>
      </p:sp>
    </p:spTree>
    <p:extLst>
      <p:ext uri="{BB962C8B-B14F-4D97-AF65-F5344CB8AC3E}">
        <p14:creationId xmlns:p14="http://schemas.microsoft.com/office/powerpoint/2010/main" xmlns="" val="39891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sal, Abraços, Menino, Menina, Mulher, Hom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58" y="1491370"/>
            <a:ext cx="3960000" cy="41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cudo, Proibição, Proibitivo, Proibido, N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0" y="1124744"/>
            <a:ext cx="503999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9055" y="54452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APRENDESTES  O  QUE  FOI  DITO: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OLHO  POR  OLHO  E  DENTE  POR  DENTE.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416" y="5141759"/>
            <a:ext cx="9119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EU,  PORÉM,  VOS  DIGO  QUE  SE  ALGUÉM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BATER  NA  FACE  DIREITA,  LHE  APRESENTEIS  TAMBÉM  A  OUTRA;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55345" y="632794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5:38  a  42)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47664" y="188640"/>
            <a:ext cx="5884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RECOMENDAÇÕES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06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íblia, Moisés, Antigo, Deus, Judaísmo, Judaic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35" y="796665"/>
            <a:ext cx="8280000" cy="5840733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pic>
        <p:nvPicPr>
          <p:cNvPr id="2052" name="Picture 4" descr="Moisés, Religião, Cristian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2428892" cy="25177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03648" y="267905"/>
            <a:ext cx="5952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LEI  CIVIL  DE  MOISÉS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5877272"/>
            <a:ext cx="9071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33CC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“OLHO  POR  OLHO,  DENTE  POR  DENTE”</a:t>
            </a:r>
            <a:endParaRPr lang="pt-BR" sz="2400" b="1" dirty="0">
              <a:solidFill>
                <a:srgbClr val="33CC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425" y="58772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ESTAVA  EM  HARMONIA  COM  A  ÉPOCA.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9956" y="5877270"/>
            <a:ext cx="9071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VISAVA  A  DISCIPLINA  E  CONTER   A  VIOLÊNCIA.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35" y="56612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DAVA  AO  OFENDIDO  O  DIREITO  DE  TIRAR  DESFORRA,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  PROPORÇÃO  DA  OFENSA  RECEBIDA.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22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ianças, Menino, Menina, Garoto, Garota, Cachorrin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952125"/>
            <a:ext cx="6084000" cy="5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43608" y="188640"/>
            <a:ext cx="7458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ENSINAMENTOS  DE  JESUS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57554" y="690515"/>
            <a:ext cx="240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ENSINAVAM:</a:t>
            </a:r>
            <a:endParaRPr lang="pt-BR" sz="2800" b="1" dirty="0">
              <a:solidFill>
                <a:srgbClr val="FF00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90113" y="5733256"/>
            <a:ext cx="515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TOLERÂNCIA  E  A  PACIÊNCIA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57650" y="5726222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PERDÃO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38812" y="5726221"/>
            <a:ext cx="3233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GENEROSIDADE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22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Tente, Loop, Mau Ago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1916832"/>
            <a:ext cx="8712968" cy="43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427823" y="216746"/>
            <a:ext cx="4288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8019" y="836712"/>
            <a:ext cx="9168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APRESENTAR  A  OUTRA</a:t>
            </a:r>
          </a:p>
          <a:p>
            <a:pPr algn="ctr"/>
            <a:r>
              <a:rPr lang="pt-B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FACE  É :</a:t>
            </a:r>
            <a:endParaRPr lang="pt-BR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94391" y="4134198"/>
            <a:ext cx="4542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ACEITAR  COM  HUMILDADE  O  QUE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ABATER  O  ORGULHO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31032" y="4437112"/>
            <a:ext cx="4597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PAGAR  O  MAL  COM  O  MAL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57751" y="4221087"/>
            <a:ext cx="4615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CONDENAR  TODA  FORMA  DE  VINGANÇA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22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guro, Família, Protecção, Pessoas, Proteger, P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4" y="836712"/>
            <a:ext cx="9144000" cy="584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64341" y="896526"/>
            <a:ext cx="6381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27784" y="188640"/>
            <a:ext cx="3792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107504" y="4941168"/>
            <a:ext cx="9095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SOMENTE  A  FÉ  NA  VIDA  FUTURA  E  NA  JUSTIÇA  DE  DEUS,  PODE  DAR  AO  HOMEM  FORÇAS  PARA  SUPORTAR  OS  GOLPES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QUE  LHE  SEJAM  DESFERIDOS.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AlphaNet\Desktop\kard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340000" cy="26866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422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6995" y="-249991"/>
            <a:ext cx="9538593" cy="728552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909372" y="4960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74378" y="-146405"/>
            <a:ext cx="9293361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0985" y="0"/>
            <a:ext cx="8208912" cy="764704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18766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689851" y="29238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 </a:t>
            </a:r>
            <a:endParaRPr lang="pt-BR" sz="3200" b="1" dirty="0"/>
          </a:p>
        </p:txBody>
      </p:sp>
      <p:sp>
        <p:nvSpPr>
          <p:cNvPr id="2" name="Retângulo 1"/>
          <p:cNvSpPr/>
          <p:nvPr/>
        </p:nvSpPr>
        <p:spPr>
          <a:xfrm>
            <a:off x="611560" y="1268760"/>
            <a:ext cx="331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QUANDO  JESUS  DIZ : 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779912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“SE  </a:t>
            </a:r>
            <a:r>
              <a:rPr lang="pt-BR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ALGUÉM  VOS  BATER  NA                    FACE  DIREITA,     APRESENTAI-LHE  TAMBÉM  A  </a:t>
            </a:r>
            <a:r>
              <a:rPr lang="pt-BR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OUTRA”</a:t>
            </a:r>
            <a:endParaRPr lang="pt-BR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989821"/>
            <a:ext cx="8088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MARQUE  AS  FIGURAS  QUE  REPRESENTAM  O  VERDADEIRO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SIGNIFICADO  DESTA  FRASE:</a:t>
            </a:r>
            <a:endParaRPr lang="pt-BR" dirty="0"/>
          </a:p>
        </p:txBody>
      </p:sp>
      <p:pic>
        <p:nvPicPr>
          <p:cNvPr id="1026" name="Picture 2" descr="Mapa, Cartão De Felicitações, Crianç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9748"/>
            <a:ext cx="1620000" cy="214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anças, Retro, Leitura, 1950 Esti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420" y="2654642"/>
            <a:ext cx="1476000" cy="20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igos, Amizade, Abraços, Menin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9965" y="4958144"/>
            <a:ext cx="1356836" cy="20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nino, Crianças, Família, Luta, Men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3231" y="2681541"/>
            <a:ext cx="1368000" cy="20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x, Homem Branco, Modelo 3D, Isola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85" y="4842181"/>
            <a:ext cx="1658037" cy="20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rianças, Frente, Universo, Ter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603" y="4822462"/>
            <a:ext cx="1885328" cy="21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lphaNet\Desktop\Imagem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001" y="2636911"/>
            <a:ext cx="1663700" cy="20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Bêbado, Wall, Doente, Cambalear, Ma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41" y="4805379"/>
            <a:ext cx="1633464" cy="21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AlphaNet\Desktop\Imagem 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681974"/>
            <a:ext cx="2016224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lphaNet\Desktop\burma-1458406_960_72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001" y="4874555"/>
            <a:ext cx="1829327" cy="2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5443" y="264050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26421" y="2643729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642648" y="266408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861420" y="258475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572291" y="313751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25632" y="487455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964089" y="479446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28827" y="482431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H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466210" y="4794468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739965" y="483589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J</a:t>
            </a:r>
            <a:endParaRPr lang="pt-BR" sz="2400" b="1" dirty="0"/>
          </a:p>
        </p:txBody>
      </p:sp>
      <p:sp>
        <p:nvSpPr>
          <p:cNvPr id="21" name="Multiplicar 20"/>
          <p:cNvSpPr/>
          <p:nvPr/>
        </p:nvSpPr>
        <p:spPr>
          <a:xfrm>
            <a:off x="982272" y="2560596"/>
            <a:ext cx="745232" cy="83217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Multiplicar 36"/>
          <p:cNvSpPr/>
          <p:nvPr/>
        </p:nvSpPr>
        <p:spPr>
          <a:xfrm>
            <a:off x="8482918" y="4689300"/>
            <a:ext cx="745232" cy="83217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Multiplicar 37"/>
          <p:cNvSpPr/>
          <p:nvPr/>
        </p:nvSpPr>
        <p:spPr>
          <a:xfrm>
            <a:off x="5088109" y="4689300"/>
            <a:ext cx="745232" cy="83217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Multiplicar 38"/>
          <p:cNvSpPr/>
          <p:nvPr/>
        </p:nvSpPr>
        <p:spPr>
          <a:xfrm>
            <a:off x="6721573" y="2507747"/>
            <a:ext cx="745232" cy="83217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Multiplicar 39"/>
          <p:cNvSpPr/>
          <p:nvPr/>
        </p:nvSpPr>
        <p:spPr>
          <a:xfrm>
            <a:off x="1066856" y="4689300"/>
            <a:ext cx="745232" cy="83217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9110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7" grpId="0"/>
      <p:bldP spid="8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236</Words>
  <Application>Microsoft Office PowerPoint</Application>
  <PresentationFormat>Apresentação no Ecrã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24</cp:revision>
  <dcterms:created xsi:type="dcterms:W3CDTF">2017-03-23T14:59:44Z</dcterms:created>
  <dcterms:modified xsi:type="dcterms:W3CDTF">2018-09-17T18:14:51Z</dcterms:modified>
</cp:coreProperties>
</file>