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73" r:id="rId4"/>
    <p:sldId id="271" r:id="rId5"/>
    <p:sldId id="274" r:id="rId6"/>
    <p:sldId id="275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24578" name="Picture 2" descr="Natureza, Aul, CÃ©u, Fig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75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2903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1483342" y="1615752"/>
            <a:ext cx="1225315" cy="8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5211441" y="1158654"/>
            <a:ext cx="1224586" cy="8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6579" y="2572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41293" y="2560320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12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5914579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  <a:p>
            <a:pPr algn="ctr"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3385457"/>
            <a:ext cx="34964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OS  INIMIGOS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DESENCARNADOS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8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8226" y="-171400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uta, Controvérsia, Conflito, Olho, Iris, V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1"/>
            <a:ext cx="9144000" cy="587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5373216"/>
            <a:ext cx="803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48" y="214290"/>
            <a:ext cx="7715304" cy="47336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ENSINAMENTO DE JESUS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22920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MALDADE  NÃO  É  UM  ESTADO PERMANENTE  DO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HOMEM.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5260975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DE CORRE  DE  UMA  IMPERFEIÇÃO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MOMENTÂNEA.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Unidade, Realidade Virtual, Deus, Espiritu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9"/>
            <a:ext cx="9144000" cy="5763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ra, Corpo, Alma, Luz, Espiritualismo, Ilustrati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1441"/>
            <a:ext cx="3895725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79075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5930" y="99270"/>
            <a:ext cx="8352928" cy="80945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INIMIGOS DESENCARNADOS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532176"/>
            <a:ext cx="9154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PODEMOS TER INIMIGOS ENTRE OS ENCARNADOS E OS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DESENCARNADOS.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osto, Universo, Fantasia, Menina, Místicos, Ma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4" y="1077219"/>
            <a:ext cx="9144000" cy="578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nino, Crianças, Família, Luta, Menina, Jornal, Anti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32" y="1147768"/>
            <a:ext cx="3672000" cy="5710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11" name="CaixaDeTexto 10"/>
          <p:cNvSpPr txBox="1"/>
          <p:nvPr/>
        </p:nvSpPr>
        <p:spPr>
          <a:xfrm>
            <a:off x="-35075" y="0"/>
            <a:ext cx="9179075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MORTE APENAS NOS LIVRA DA PRESENÇA FÍSICA DOS NOSSOS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INIMIGOS.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5721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 ELE PODE NOS PERSEGUIR COM SEU ÓDIO, MESMO DEPOIS DE TER DEIXADO A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5930" y="99270"/>
            <a:ext cx="8352928" cy="80945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INIMIGOS DESENCARNADOS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2344" y="547302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MUNDO INVISÍVEL, OS INIMIGOS SE MANIFESTAM PELAS OBSESSÕES SOBRE OS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ENCARNADOS.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587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xtraterrestre, Terra, Vista Da L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219"/>
            <a:ext cx="9144000" cy="578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0"/>
            <a:ext cx="9179075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5930" y="99270"/>
            <a:ext cx="8352928" cy="80945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INIMIGOS DESENCARNADOS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50038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NÃO EXISTISSEM HOMENS MAUS NA TERRA, TAMBÉM NÃO HAVERIA ESPÍRITOS MAUS AO REDOR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DELA.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42908" y="5429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O HOMEM MAU RECONHECERÁ SEU ERRO E UM DIA SE TORNARÁ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BOM.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ifferent-nationalities-1743392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68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5930" y="99270"/>
            <a:ext cx="8352928" cy="80945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246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98" y="5473005"/>
            <a:ext cx="9154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TER INDULGÊNCIA E BENEVOLÊNCIA TANTO COM OS ENCARNADOS QUANTO COM OS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DESENCARNADOS.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POR MEIO DA CARIDADE PODEMOS AJUDÁ-LOS A SEGUIR O CAMINHO DO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BEM.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066" y="-256122"/>
            <a:ext cx="9538593" cy="7285522"/>
          </a:xfrm>
          <a:prstGeom prst="rect">
            <a:avLst/>
          </a:prstGeom>
          <a:noFill/>
        </p:spPr>
      </p:pic>
      <p:pic>
        <p:nvPicPr>
          <p:cNvPr id="16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0" y="28022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9592" y="1772816"/>
            <a:ext cx="671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DEVEMOS  AGIR  PARA  NÃO  TERMOS  INIMIGOS  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DESENCARNADOS,  NEM ENCARNADOS...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1268" y="1124743"/>
            <a:ext cx="448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 A  CRUZADINHA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627784" y="284689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2636912"/>
            <a:ext cx="79993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___  ___  ___  ___  ___  ___  ___  ___  ___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___  ___  ___   ___  ___  ___  ___  ___  ___  ___  ___  ___  </a:t>
            </a:r>
          </a:p>
          <a:p>
            <a:r>
              <a:rPr lang="pt-BR" sz="2400" dirty="0" smtClean="0"/>
              <a:t>___  ___  ___  ___  ___  ___  ___  ___  ___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       ___  ___  ___  ___  ___  ___  ___  </a:t>
            </a:r>
            <a:br>
              <a:rPr lang="pt-BR" sz="2400" dirty="0" smtClean="0"/>
            </a:br>
            <a:r>
              <a:rPr lang="pt-BR" sz="2400" dirty="0" smtClean="0"/>
              <a:t>                 ___  ___  ___  ___  ___  ___  ___  ___</a:t>
            </a:r>
            <a:br>
              <a:rPr lang="pt-BR" sz="2400" dirty="0" smtClean="0"/>
            </a:br>
            <a:r>
              <a:rPr lang="pt-BR" sz="2400" dirty="0" smtClean="0"/>
              <a:t>___  ___  ___  ___  ___  ___  ___</a:t>
            </a:r>
            <a:br>
              <a:rPr lang="pt-BR" sz="2400" dirty="0" smtClean="0"/>
            </a:br>
            <a:r>
              <a:rPr lang="pt-BR" sz="2400" dirty="0" smtClean="0"/>
              <a:t>         ___  ___  ___  ___  </a:t>
            </a:r>
            <a:br>
              <a:rPr lang="pt-BR" sz="2400" dirty="0" smtClean="0"/>
            </a:br>
            <a:r>
              <a:rPr lang="pt-BR" sz="2400" dirty="0" smtClean="0"/>
              <a:t>        ___  ___  ___  ___  ___  ___   ___  ___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255450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83072" y="255450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19872" y="255450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Ê</a:t>
            </a:r>
            <a:endParaRPr lang="pt-BR" sz="3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64947" y="255449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pt-BR" sz="3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724128" y="255449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42030" y="255450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874611" y="255450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23928" y="2554497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</a:t>
            </a:r>
            <a:endParaRPr lang="pt-BR" sz="3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178031" y="2554496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570638" y="292383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</a:t>
            </a:r>
            <a:endParaRPr lang="pt-BR" sz="3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95736" y="292383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689851" y="292383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 N</a:t>
            </a:r>
            <a:endParaRPr lang="pt-BR" sz="32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406431" y="292383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952782" y="2923834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V</a:t>
            </a:r>
            <a:endParaRPr lang="pt-BR" sz="3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555230" y="292383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145971" y="2923832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L</a:t>
            </a:r>
            <a:endParaRPr lang="pt-BR" sz="32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754150" y="292383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Ê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276813" y="2930780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N</a:t>
            </a:r>
            <a:endParaRPr lang="pt-BR" sz="3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943637" y="293077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C</a:t>
            </a:r>
            <a:endParaRPr lang="pt-BR" sz="3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7597331" y="292383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8149706" y="293078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971600" y="3297895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H</a:t>
            </a:r>
            <a:endParaRPr lang="pt-BR" sz="32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545914" y="3297895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U</a:t>
            </a:r>
            <a:endParaRPr lang="pt-BR" sz="32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145274" y="329789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</a:t>
            </a:r>
            <a:endParaRPr lang="pt-BR" sz="32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811330" y="3297893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406431" y="3297895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L</a:t>
            </a:r>
            <a:endParaRPr lang="pt-BR" sz="32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3944767" y="329789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564947" y="329789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145971" y="329789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772218" y="329789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52273" y="365427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29867" y="365427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</a:t>
            </a:r>
            <a:endParaRPr lang="pt-BR" sz="32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389178" y="365427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944767" y="3654270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Z</a:t>
            </a:r>
            <a:endParaRPr lang="pt-BR" sz="32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549718" y="365427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5145241" y="3654271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</a:t>
            </a:r>
            <a:endParaRPr lang="pt-BR" sz="32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772218" y="365427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2158685" y="3993625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S</a:t>
            </a:r>
            <a:endParaRPr lang="pt-BR" sz="32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818092" y="400740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3277425" y="4002252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</a:t>
            </a:r>
            <a:endParaRPr lang="pt-BR" sz="32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3984843" y="400740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</a:t>
            </a:r>
            <a:endParaRPr lang="pt-BR" sz="32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551106" y="400740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156049" y="4002251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T</a:t>
            </a:r>
            <a:endParaRPr lang="pt-BR" sz="3200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5752909" y="401471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6276813" y="399362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1026167" y="437397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640492" y="4373974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L</a:t>
            </a:r>
            <a:endParaRPr lang="pt-BR" sz="320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152273" y="436945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2722325" y="4376106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G</a:t>
            </a:r>
            <a:endParaRPr lang="pt-BR" sz="3200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375975" y="437610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981491" y="437697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4555230" y="437697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591193" y="474543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A</a:t>
            </a:r>
            <a:endParaRPr lang="pt-BR" sz="32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2186128" y="47454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</a:t>
            </a:r>
            <a:endParaRPr lang="pt-BR" sz="3200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2733132" y="474543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3367111" y="474543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1557318" y="5099125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</a:t>
            </a:r>
            <a:endParaRPr lang="pt-BR" sz="3200" b="1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176318" y="509912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2768850" y="5099119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S</a:t>
            </a:r>
            <a:endParaRPr lang="pt-BR" sz="3200" b="1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3292325" y="509912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</a:t>
            </a:r>
            <a:endParaRPr lang="pt-BR" sz="3200" b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3929883" y="509912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</a:t>
            </a:r>
            <a:endParaRPr lang="pt-BR" sz="3200" b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4549718" y="509912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I</a:t>
            </a:r>
            <a:endParaRPr lang="pt-BR" sz="3200" b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5148048" y="509912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T</a:t>
            </a:r>
            <a:endParaRPr lang="pt-BR" sz="3200" b="1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5792834" y="509912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pic>
        <p:nvPicPr>
          <p:cNvPr id="1026" name="Picture 2" descr="Emoticon, Emoji, Pensativo, Emoçõ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12" y="1124743"/>
            <a:ext cx="3096000" cy="206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tata, Desenhos Animados, Personag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64">
            <a:off x="5378952" y="3528914"/>
            <a:ext cx="45815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10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" grpId="0"/>
      <p:bldP spid="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288</Words>
  <Application>Microsoft Office PowerPoint</Application>
  <PresentationFormat>Apresentação no Ecrã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95</cp:revision>
  <dcterms:created xsi:type="dcterms:W3CDTF">2015-10-10T00:39:56Z</dcterms:created>
  <dcterms:modified xsi:type="dcterms:W3CDTF">2018-09-17T18:16:34Z</dcterms:modified>
</cp:coreProperties>
</file>