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268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20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9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188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000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58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001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35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34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445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327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4787-9C35-45E8-AE68-80A3DCB550C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6404-01E7-4579-8C43-0601D2AEE3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54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24578" name="Picture 2" descr="Natureza, Aul, CÃ©u, Fig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75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667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1116790" y="1426321"/>
            <a:ext cx="1626233" cy="11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4845150" y="969195"/>
            <a:ext cx="1625265" cy="11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2583" y="-123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92757" y="2448595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12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4631" y="6308533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055" y="34555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1 - RETRIBUIR  O  MAL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COM  O  BEM</a:t>
            </a:r>
          </a:p>
        </p:txBody>
      </p:sp>
    </p:spTree>
    <p:extLst>
      <p:ext uri="{BB962C8B-B14F-4D97-AF65-F5344CB8AC3E}">
        <p14:creationId xmlns:p14="http://schemas.microsoft.com/office/powerpoint/2010/main" xmlns="" val="7081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" y="26790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strada, Campo, Verão, Design, Árvores, Folhas, Gr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9" y="762961"/>
            <a:ext cx="9144000" cy="59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epard, Antigo, Homem, Vara, Ver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694" y="3849465"/>
            <a:ext cx="2052000" cy="20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-91184" y="5962635"/>
            <a:ext cx="9235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4077071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108521" y="-24482"/>
            <a:ext cx="925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03648" y="237126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6345793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5:43  a  48  -  Lucas,  6:32  a  36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526" y="544919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SEDE,  POIS,  CHEIOS  DE  MISERICÓRDIA, 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CHEIO  DE  MISERICÓRDIA  É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VOSSO  DEUS.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658" y="55876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SAUDARDES  APENAS  OS  VOSSOS  AMIGOS,  O  QUE  FAZEIS  MAIS  DO  QUE  OS  OUTROS?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58" y="56435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SÓ  AMARDES  OS  QUE  VOS  AMAM, 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MÉRITO  SE  VOS  RECONHECERÁ?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201" y="5422463"/>
            <a:ext cx="9109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INIMIGOS;  FAZEI  O  BEM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AOS  QUE  VOS  ODEIAM  E  ORAI  PELOS 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PERSEGUEM  E  CALUNIAM.</a:t>
            </a:r>
          </a:p>
        </p:txBody>
      </p:sp>
      <p:pic>
        <p:nvPicPr>
          <p:cNvPr id="1030" name="Picture 6" descr="Homem, Antigo, Amarela, Figura, Bíb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171" y="3069070"/>
            <a:ext cx="1008000" cy="2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gípcio, Antigos, Egito, Histó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51"/>
            <a:ext cx="1080000" cy="21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m, Figura, Orange, Bíblia, Barb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057" y="2276881"/>
            <a:ext cx="1080000" cy="20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m, Figura, Orange, Bíblia, Care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414" y="3413908"/>
            <a:ext cx="1116000" cy="20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esus, Homem, Figura, Bíblia, Barb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739" y="1751444"/>
            <a:ext cx="1404000" cy="21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93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47059" y="-171400"/>
            <a:ext cx="9399579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3" y="271080"/>
            <a:ext cx="895949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phaNet\Desktop\kard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5643602" cy="6479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-91184" y="5962635"/>
            <a:ext cx="9235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108521" y="-24482"/>
            <a:ext cx="925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84148" y="237127"/>
            <a:ext cx="549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55313" y="883458"/>
            <a:ext cx="4833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KARDEC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216" y="5589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MAIS  SUBLIME  APLICAÇÃO  DO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AO  PRÓXIMO.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7003" y="5362470"/>
            <a:ext cx="8959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  UMA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MAIORES  VITÓRIAS  CONTRA  </a:t>
            </a: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621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5" y="20308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imavera, Desenhos Animados, Quadrinhos, Pais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" y="829183"/>
            <a:ext cx="9144000" cy="57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-91184" y="5962635"/>
            <a:ext cx="9235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4077071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108521" y="-24482"/>
            <a:ext cx="925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26790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  NÃO  É: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012" y="5708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FORÇAR  PARA  QUE  NÃO  HAJA  DIFERENÇA  ENTRE  ELES  E  OS  AMIGOS.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509" y="5637641"/>
            <a:ext cx="9084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SENTIR  PRAZER  IGUAL  AO  QUE  SE  SENTE  NA  COMPANHIA  DE  UM  AMIGO.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39" y="5637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SENTIR  CONFIANÇA,  TERNURA,  AMIZADE,  SIMPATIA,  AFEIÇÃO...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90000" y="237127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INIMIGOS 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4061" y="5661562"/>
            <a:ext cx="9053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PERDOAR  E  NÃO  OPOR-SE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RECONCILIAÇÃO.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0012" y="5693758"/>
            <a:ext cx="9075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RETRIBUIR-LHES  O  MAL  COM  O  BEM.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8185" y="5637639"/>
            <a:ext cx="9106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GUARDAR  ÓDIO,  NEM  RANCOR,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DESEJO  DE  VINGANÇA.</a:t>
            </a:r>
          </a:p>
        </p:txBody>
      </p:sp>
      <p:pic>
        <p:nvPicPr>
          <p:cNvPr id="1028" name="Picture 4" descr="Discutir, Crianças, Jogar, Feli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31129"/>
            <a:ext cx="2196000" cy="17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igos, Amizade, Abraços, Menin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4549"/>
            <a:ext cx="1404000" cy="23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1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  <p:bldP spid="10" grpId="1"/>
      <p:bldP spid="12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" y="27457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nsativo, Acho Que, Pensando, Reflexão, Reflet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12" y="1215506"/>
            <a:ext cx="4032000" cy="54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-91184" y="5962635"/>
            <a:ext cx="9235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4077071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108521" y="-24482"/>
            <a:ext cx="925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260357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AMANDO  OS  INIMIGOS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NÃO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ESTAREMOS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APOIANDO  A  PERVERSIDADE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842820" y="1733320"/>
            <a:ext cx="20649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79849" y="4566612"/>
            <a:ext cx="4313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ESSE  AMOR  NÃO  TEM  POR  FIM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APROVAR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MÁS  ATITUDES.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17739" y="4354031"/>
            <a:ext cx="448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VISA  SENSIBILIZÁ-LOS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REFORMA  INTERIOR.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11960" y="4115163"/>
            <a:ext cx="4991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SOFRIMENTO  DECORRENTE  DA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MÁ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CONDUTA,  CORRIGIRÁ  OS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PERVERSOS  DO  MAL.</a:t>
            </a:r>
          </a:p>
        </p:txBody>
      </p:sp>
      <p:pic>
        <p:nvPicPr>
          <p:cNvPr id="1028" name="Picture 4" descr="Pergunta, Ponto De Interrogação, Ou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0490">
            <a:off x="3777446" y="881126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1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2" y="23662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aisagem, Cena, Cenário, Rurais, País, Árvore, Plan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2" y="836712"/>
            <a:ext cx="9144000" cy="58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mília, Mãe, Pai, Criança, Crianç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98826">
            <a:off x="5436096" y="1009190"/>
            <a:ext cx="31623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-91184" y="5962635"/>
            <a:ext cx="9235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4077071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-108521" y="-24482"/>
            <a:ext cx="9252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75712" y="144793"/>
            <a:ext cx="451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800" dirty="0"/>
          </a:p>
        </p:txBody>
      </p:sp>
      <p:sp>
        <p:nvSpPr>
          <p:cNvPr id="4" name="Retângulo 3"/>
          <p:cNvSpPr/>
          <p:nvPr/>
        </p:nvSpPr>
        <p:spPr>
          <a:xfrm>
            <a:off x="1007178" y="980728"/>
            <a:ext cx="724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PENSAMENTO  DE  KARDEC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920" y="534708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NO  MUNDO  MORAL  SE  ELEVA,  COMPREENDE  QUE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ÓDIO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RANCOR  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DEPRECIARIAM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REBAIXARIAM.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5071" y="5347080"/>
            <a:ext cx="9071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SUPERIOR  AO  SEU  ADVERSÁRIO,  PRECISO  É  QUE  SE  TENHA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  MAIS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NOBRE  E  MAIS  GENEROSA  DO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DELE.</a:t>
            </a:r>
            <a:endParaRPr lang="pt-BR" sz="2400" dirty="0"/>
          </a:p>
        </p:txBody>
      </p:sp>
      <p:pic>
        <p:nvPicPr>
          <p:cNvPr id="12" name="Picture 3" descr="C:\Users\AlphaNet\Desktop\kard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3623">
            <a:off x="1120190" y="2305242"/>
            <a:ext cx="2232000" cy="25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1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6995" y="-249991"/>
            <a:ext cx="9538593" cy="7285522"/>
          </a:xfrm>
          <a:prstGeom prst="rect">
            <a:avLst/>
          </a:prstGeom>
          <a:noFill/>
        </p:spPr>
      </p:pic>
      <p:pic>
        <p:nvPicPr>
          <p:cNvPr id="7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mor, Coração, Homem, Mulher, Concur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991" y="620695"/>
            <a:ext cx="3384000" cy="27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916832"/>
            <a:ext cx="89298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   )  </a:t>
            </a:r>
            <a:r>
              <a:rPr lang="pt-BR" sz="2000" b="1" dirty="0" smtClean="0"/>
              <a:t>DEVEMOS  RETRIBUIR  O  MAL  COM  O  BEM.</a:t>
            </a:r>
          </a:p>
          <a:p>
            <a:endParaRPr lang="pt-BR" sz="2000" b="1" dirty="0"/>
          </a:p>
          <a:p>
            <a:r>
              <a:rPr lang="pt-BR" sz="2000" b="1" dirty="0" smtClean="0"/>
              <a:t>(   )  DEVEMOS  AMAR  NOSSOS  INIMIGOS  IGUALMENTE   AOS  NOSSOS  AMIGOS.</a:t>
            </a:r>
          </a:p>
          <a:p>
            <a:endParaRPr lang="pt-BR" sz="2000" b="1" dirty="0"/>
          </a:p>
          <a:p>
            <a:r>
              <a:rPr lang="pt-BR" sz="2000" b="1" dirty="0" smtClean="0"/>
              <a:t>(   )  DEVEMOS  AMAR  SÓ  QUEM  NOS AMAM.</a:t>
            </a:r>
          </a:p>
          <a:p>
            <a:endParaRPr lang="pt-BR" sz="2000" b="1" dirty="0"/>
          </a:p>
          <a:p>
            <a:r>
              <a:rPr lang="pt-BR" sz="2000" b="1" dirty="0" smtClean="0"/>
              <a:t>(   )  AMANDO  OS  INIMIGOS  ESTAREMOS  COMBATENDO  O  ORGULHO  </a:t>
            </a:r>
          </a:p>
          <a:p>
            <a:r>
              <a:rPr lang="pt-BR" sz="2000" b="1" dirty="0"/>
              <a:t> </a:t>
            </a:r>
            <a:r>
              <a:rPr lang="pt-BR" sz="2000" b="1" dirty="0" smtClean="0"/>
              <a:t>                              E  O  EGOÍSMO  EM  NOSSOS  CORAÇÕES.</a:t>
            </a:r>
          </a:p>
          <a:p>
            <a:endParaRPr lang="pt-BR" sz="2000" b="1" dirty="0"/>
          </a:p>
          <a:p>
            <a:r>
              <a:rPr lang="pt-BR" sz="2000" b="1" dirty="0" smtClean="0"/>
              <a:t>(   )  AMAR  OS  INIMIGOS  É  PERDOAR  E  OPOR-SE  À  RECONCILIAÇÃO.</a:t>
            </a:r>
          </a:p>
          <a:p>
            <a:endParaRPr lang="pt-BR" sz="2000" b="1" dirty="0"/>
          </a:p>
          <a:p>
            <a:r>
              <a:rPr lang="pt-BR" sz="2000" b="1" dirty="0" smtClean="0"/>
              <a:t>(   )   AMANDO  OS  INIMIGOS  ESTAREMOS  APOIANDO  SUAS  MÁS  ATITUDES.</a:t>
            </a:r>
          </a:p>
          <a:p>
            <a:endParaRPr lang="pt-BR" sz="2000" b="1" dirty="0"/>
          </a:p>
          <a:p>
            <a:r>
              <a:rPr lang="pt-BR" sz="2000" b="1" dirty="0" smtClean="0"/>
              <a:t>(   )   SEGUNDO  KARDEC  O  ÓDIO  E  O  RANCOR  REBAIXAM  O  HOMEM.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89851" y="29238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1043608" y="980728"/>
            <a:ext cx="637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LEIA  AS  FRASES  COM  ATENÇÃO  E  COLOQUE </a:t>
            </a:r>
          </a:p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V (VERDADEIRA)  E  F (FALSA) 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2200" y="249289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2200" y="31070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5877" y="374810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1953" y="465323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1746" y="52292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4157" y="585637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5877" y="191683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185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/>
      <p:bldP spid="7" grpId="0"/>
      <p:bldP spid="10" grpId="0"/>
      <p:bldP spid="11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412</Words>
  <Application>Microsoft Office PowerPoint</Application>
  <PresentationFormat>Apresentação no Ecrã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25</cp:revision>
  <dcterms:created xsi:type="dcterms:W3CDTF">2017-03-21T11:35:14Z</dcterms:created>
  <dcterms:modified xsi:type="dcterms:W3CDTF">2018-09-17T17:58:43Z</dcterms:modified>
</cp:coreProperties>
</file>