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5993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9756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855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419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790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9449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5037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2705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7402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0051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5747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0075-3CCA-4170-8549-6EA4A40E637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3171-B997-489C-9E5E-3C96E86FBA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6965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Paisagem, Natureza, Nuvens, Ãrvores, Ãrvore, ManhÃ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2" y="404664"/>
            <a:ext cx="8784000" cy="6203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6312742" y="2238160"/>
            <a:ext cx="613267" cy="4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69668">
            <a:off x="1702092" y="1791281"/>
            <a:ext cx="613266" cy="4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860032" y="5387531"/>
            <a:ext cx="613267" cy="4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007">
            <a:off x="8146927" y="5127331"/>
            <a:ext cx="613266" cy="4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926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9044" y="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66923" y="1268760"/>
            <a:ext cx="3169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11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5282" y="6176541"/>
            <a:ext cx="8532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O  PRÓXIMO  COMO  A  SI  MESMO</a:t>
            </a:r>
          </a:p>
        </p:txBody>
      </p:sp>
      <p:sp>
        <p:nvSpPr>
          <p:cNvPr id="9" name="Retângulo 8"/>
          <p:cNvSpPr/>
          <p:nvPr/>
        </p:nvSpPr>
        <p:spPr>
          <a:xfrm>
            <a:off x="539552" y="2765560"/>
            <a:ext cx="453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A  FÉ  E  A  CARIDADE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2852" y="3288780"/>
            <a:ext cx="4739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COM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CRIMINOSOS</a:t>
            </a:r>
          </a:p>
        </p:txBody>
      </p:sp>
    </p:spTree>
    <p:extLst>
      <p:ext uri="{BB962C8B-B14F-4D97-AF65-F5344CB8AC3E}">
        <p14:creationId xmlns="" xmlns:p14="http://schemas.microsoft.com/office/powerpoint/2010/main" val="15557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466"/>
            <a:ext cx="9144000" cy="6429388"/>
          </a:xfrm>
          <a:prstGeom prst="rect">
            <a:avLst/>
          </a:prstGeom>
          <a:noFill/>
        </p:spPr>
      </p:pic>
      <p:pic>
        <p:nvPicPr>
          <p:cNvPr id="6146" name="Picture 2" descr="Ajuda, Refugiados, Refúgio, Caridade, Fuga, Asilo"/>
          <p:cNvPicPr>
            <a:picLocks noChangeAspect="1" noChangeArrowheads="1"/>
          </p:cNvPicPr>
          <p:nvPr/>
        </p:nvPicPr>
        <p:blipFill>
          <a:blip r:embed="rId4" cstate="print"/>
          <a:srcRect t="14607"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827584" y="2828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42640" y="802"/>
            <a:ext cx="5858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CARIDADE  SEM  A  FÉ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50851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SUFICIENTE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MANTER  ENTRE  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HOMENS  UMA  ORDEM  SOCIAL  CAPAZ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OS  TORNAR  FELIZES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39752" y="6285513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Protetor  -  </a:t>
            </a:r>
            <a:r>
              <a:rPr lang="pt-BR" b="1" dirty="0" err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Cracóvia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1861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191071" y="5454515"/>
            <a:ext cx="6380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CARIDADE  É  IMPOSSIVEL  SEM  A  FÉ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24533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5126" name="Picture 6" descr="Bom Samaritano, Samaritanos, Ajuda, Bíb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04"/>
            <a:ext cx="8929718" cy="6357982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827584" y="2828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838466" y="9428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FÉ</a:t>
            </a:r>
          </a:p>
        </p:txBody>
      </p:sp>
      <p:sp>
        <p:nvSpPr>
          <p:cNvPr id="4" name="Retângulo 3"/>
          <p:cNvSpPr/>
          <p:nvPr/>
        </p:nvSpPr>
        <p:spPr>
          <a:xfrm>
            <a:off x="863588" y="581200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ELIMINA  AS  DIVERGÊNCIAS  QUE  SEPARA  AS  CRIATURAS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5812003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  À  CARIDADE  QUE  ENGRANDECE  O  ESPÍRITO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95209" y="5996668"/>
            <a:ext cx="5353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DESENVOLVE  A  SOLIDARIEDADE</a:t>
            </a:r>
          </a:p>
        </p:txBody>
      </p:sp>
    </p:spTree>
    <p:extLst>
      <p:ext uri="{BB962C8B-B14F-4D97-AF65-F5344CB8AC3E}">
        <p14:creationId xmlns="" xmlns:p14="http://schemas.microsoft.com/office/powerpoint/2010/main" val="3670390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5897"/>
            <a:ext cx="9144000" cy="6429388"/>
          </a:xfrm>
          <a:prstGeom prst="rect">
            <a:avLst/>
          </a:prstGeom>
          <a:noFill/>
        </p:spPr>
      </p:pic>
      <p:pic>
        <p:nvPicPr>
          <p:cNvPr id="2050" name="Picture 2" descr="IrmÃ£os, IrmÃ£o, IrmÃ£, CrianÃ§as, Menina, Menino, Pesso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6189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7584" y="2828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É  NECESSÁRIO  A  FÉ  PARA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PRÁTICA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  VERDADEIRA  CARIDADE?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09880" y="609329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ABNEGAÇÃO  -  RENÚNCIA  -  DEVOTAMENTO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ELIMINAÇÃO  DO  EGOÍSMO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2604" y="604475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A  PRÁTICA  DA  VERDADEIRA  CARIDADE  EXIGE: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6" y="6053232"/>
            <a:ext cx="8299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NECESSÁRIO: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SACRIFÍCIO  DO  EGOÍSMO,  DO  ORGULHO  E  DA  VAIDADE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17" y="6093296"/>
            <a:ext cx="8443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TRIUNFAREMOS: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  NOS  SUSTENTARMOS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FÉ  E  NOS  INSPIRARMOS  NA  CARIDADE</a:t>
            </a:r>
          </a:p>
        </p:txBody>
      </p:sp>
    </p:spTree>
    <p:extLst>
      <p:ext uri="{BB962C8B-B14F-4D97-AF65-F5344CB8AC3E}">
        <p14:creationId xmlns="" xmlns:p14="http://schemas.microsoft.com/office/powerpoint/2010/main" val="3670390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21" y="261610"/>
            <a:ext cx="9144000" cy="6429388"/>
          </a:xfrm>
          <a:prstGeom prst="rect">
            <a:avLst/>
          </a:prstGeom>
          <a:noFill/>
        </p:spPr>
      </p:pic>
      <p:pic>
        <p:nvPicPr>
          <p:cNvPr id="2056" name="Picture 8" descr="CrianÃ§a Orando, OraÃ§Ã£o, ReligiÃ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58" y="500042"/>
            <a:ext cx="2470026" cy="303179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ubar, LadrÃ£o, Roubo, Pessoas, Homem, ExecuÃ§Ã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78" y="3212509"/>
            <a:ext cx="4176000" cy="4074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ssaltante, Crime, Penal, Roubo, LadrÃ£o, Homem, Pesso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94" y="668830"/>
            <a:ext cx="2988000" cy="4320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adrÃ£o, Roubar, Penal, Crook, Criminoso, Fora Da Le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726" y="178728"/>
            <a:ext cx="5234625" cy="375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CARIDADE  PARA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  OS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CRIMINOSOS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24838" y="6337691"/>
            <a:ext cx="4335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ISABEL  DE  FRANÇA  -  HAVRE, 1862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10064" y="552778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CRIMINOSO  É  TANTO  O  VOSSO  PRÓXIMO  COMO  O  MELHOR  DOS  HOMENS!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68575" y="5701897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ORAI  POR  ELES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73458" y="5712448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OS  DESPREZEI</a:t>
            </a:r>
          </a:p>
        </p:txBody>
      </p:sp>
      <p:sp>
        <p:nvSpPr>
          <p:cNvPr id="8" name="Retângulo 7"/>
          <p:cNvSpPr/>
          <p:nvPr/>
        </p:nvSpPr>
        <p:spPr>
          <a:xfrm>
            <a:off x="971600" y="551723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PODERÃO  SER  TOCADOS  DE  ARREPENDIMENTO</a:t>
            </a:r>
          </a:p>
        </p:txBody>
      </p:sp>
    </p:spTree>
    <p:extLst>
      <p:ext uri="{BB962C8B-B14F-4D97-AF65-F5344CB8AC3E}">
        <p14:creationId xmlns="" xmlns:p14="http://schemas.microsoft.com/office/powerpoint/2010/main" val="3670390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4" name="Picture 2" descr="Personagens De Quadrinhos, Diversidade, Ter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99" y="481416"/>
            <a:ext cx="5760000" cy="6162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7584" y="2828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58665" y="404664"/>
            <a:ext cx="675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TRANSFORMAÇÃO  DA  TERRA</a:t>
            </a:r>
          </a:p>
        </p:txBody>
      </p:sp>
      <p:sp>
        <p:nvSpPr>
          <p:cNvPr id="4" name="Retângulo 3"/>
          <p:cNvSpPr/>
          <p:nvPr/>
        </p:nvSpPr>
        <p:spPr>
          <a:xfrm>
            <a:off x="647564" y="5180999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OS  HOMENS,  APRENDEREM  A  SER  IRMÃOS,  O  MAL  DESAPARECERÁ  DESSE  PLANETA  E  AQUI  REINARÁ  A  FRATERNIDADE.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67744" y="6381328"/>
            <a:ext cx="4335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ISABEL  DE  FRANÇA  -  HAVRE, 1862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157189" y="-36095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670390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06"/>
            <a:ext cx="9144000" cy="642938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57224" y="61268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620688"/>
            <a:ext cx="6519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ACORDO  COM  OS  ESTUDOS  LEIA  AS  FRASES  E </a:t>
            </a:r>
          </a:p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COLOQUE  V (verdadeira) e  F (falsa)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496" y="1417596"/>
            <a:ext cx="922053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(  ) A verdadeira caridade é impossível sem a fé.</a:t>
            </a:r>
            <a:endParaRPr lang="pt-BR" sz="2400" b="1" dirty="0"/>
          </a:p>
          <a:p>
            <a:r>
              <a:rPr lang="pt-BR" sz="2400" b="1" dirty="0" smtClean="0"/>
              <a:t>(  ) A caridade sem a fé é suficiente para manter entre os homens uma 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ordem social capaz de os tornar felizes.</a:t>
            </a:r>
            <a:endParaRPr lang="pt-BR" sz="2400" b="1" dirty="0"/>
          </a:p>
          <a:p>
            <a:r>
              <a:rPr lang="pt-BR" sz="2400" b="1" dirty="0" smtClean="0"/>
              <a:t>(  ) Para fazer a caridade não é necessário o sacrifício do egoísmo,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do orgulho  e da vaidade.</a:t>
            </a:r>
            <a:endParaRPr lang="pt-BR" sz="2400" b="1" dirty="0"/>
          </a:p>
          <a:p>
            <a:r>
              <a:rPr lang="pt-BR" sz="2400" b="1" dirty="0" smtClean="0"/>
              <a:t>(  ) A caridade engrandece o Espírito.</a:t>
            </a:r>
          </a:p>
          <a:p>
            <a:r>
              <a:rPr lang="pt-BR" sz="2400" b="1" dirty="0" smtClean="0"/>
              <a:t>(  ) A caridade exige: abnegação, renúncia e devotamento.</a:t>
            </a:r>
          </a:p>
          <a:p>
            <a:r>
              <a:rPr lang="pt-BR" sz="2400" b="1" dirty="0" smtClean="0"/>
              <a:t>(  ) A verdadeira caridade consiste apenas na esmola que dais.</a:t>
            </a:r>
          </a:p>
          <a:p>
            <a:r>
              <a:rPr lang="pt-BR" sz="2400" b="1" dirty="0" smtClean="0"/>
              <a:t>(  ) Devemos orar pelos criminosos.</a:t>
            </a:r>
          </a:p>
          <a:p>
            <a:r>
              <a:rPr lang="pt-BR" sz="2400" b="1" dirty="0" smtClean="0"/>
              <a:t>(  ) O homem deve se preocupar apenas com a sua felicidade.</a:t>
            </a:r>
          </a:p>
          <a:p>
            <a:r>
              <a:rPr lang="pt-BR" sz="2400" b="1" dirty="0" smtClean="0"/>
              <a:t>(  ) A transformação da Terra se dará quando os homens aprenderem a 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ser irmãos, reinando assim a fraternidade.</a:t>
            </a:r>
          </a:p>
          <a:p>
            <a:r>
              <a:rPr lang="pt-BR" sz="2400" b="1" dirty="0" smtClean="0"/>
              <a:t>(  ) A felicidade está reservada ao homem neste mundo se a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procurardes nos prazeres materiais.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94012" y="508518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4012" y="435382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3098" y="359943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4012" y="3260326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7504" y="1417596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3937" y="47320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28343" y="580526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4851" y="399025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28343" y="250127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14851" y="177281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F</a:t>
            </a:r>
          </a:p>
        </p:txBody>
      </p:sp>
    </p:spTree>
    <p:extLst>
      <p:ext uri="{BB962C8B-B14F-4D97-AF65-F5344CB8AC3E}">
        <p14:creationId xmlns="" xmlns:p14="http://schemas.microsoft.com/office/powerpoint/2010/main" val="3859758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8" grpId="0"/>
      <p:bldP spid="9" grpId="0"/>
      <p:bldP spid="10" grpId="0"/>
      <p:bldP spid="11" grpId="0"/>
      <p:bldP spid="5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388</Words>
  <Application>Microsoft Office PowerPoint</Application>
  <PresentationFormat>Apresentação no Ecrã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20</cp:revision>
  <dcterms:created xsi:type="dcterms:W3CDTF">2018-01-30T17:40:10Z</dcterms:created>
  <dcterms:modified xsi:type="dcterms:W3CDTF">2019-03-06T14:19:49Z</dcterms:modified>
</cp:coreProperties>
</file>