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180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745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061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214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223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697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48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578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3798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447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901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0FEF-DF8B-449B-AC05-F5367E22A3E0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962C-4CE9-4263-8ADD-6CC2B53DE3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83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3.pn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Paisagem, Natureza, Nuvens, Ãrvores, Ãrvore, ManhÃ£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00" y="416595"/>
            <a:ext cx="8784000" cy="62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5986331" y="2324329"/>
            <a:ext cx="571871" cy="4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726030" y="1851475"/>
            <a:ext cx="571871" cy="44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906482" y="5398693"/>
            <a:ext cx="571871" cy="4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24849">
            <a:off x="8194924" y="5111755"/>
            <a:ext cx="571871" cy="44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2291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39861" y="0"/>
            <a:ext cx="8264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74734" y="1484784"/>
            <a:ext cx="3169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11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6176541"/>
            <a:ext cx="8567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  COMO  A  SI  MESMO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70316" y="3256836"/>
            <a:ext cx="2874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O  EGOÍSMO</a:t>
            </a:r>
          </a:p>
        </p:txBody>
      </p:sp>
    </p:spTree>
    <p:extLst>
      <p:ext uri="{BB962C8B-B14F-4D97-AF65-F5344CB8AC3E}">
        <p14:creationId xmlns:p14="http://schemas.microsoft.com/office/powerpoint/2010/main" xmlns="" val="18959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7" name="Picture 2" descr="SolidÃ£o, Sozinho, Perdeu, Menino, Tristeza, Pensamen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624736" cy="60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gnorÃ¢ncia, ArrogÃ¢ncia, ViÃ©s, AutoritÃ¡rio, Preconce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2556000" cy="33339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15135" y="0"/>
            <a:ext cx="3313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EGOÍSMO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55776" y="5877272"/>
            <a:ext cx="418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CHAGA  DA  HUMANIDADE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31779" y="5870238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FILHO  DO  ORGULHO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67702" y="5877272"/>
            <a:ext cx="415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NEGAÇÃO  DA  CARIDADE</a:t>
            </a:r>
          </a:p>
        </p:txBody>
      </p:sp>
      <p:sp>
        <p:nvSpPr>
          <p:cNvPr id="9" name="Fluxograma: Conector 8"/>
          <p:cNvSpPr/>
          <p:nvPr/>
        </p:nvSpPr>
        <p:spPr>
          <a:xfrm rot="1155033">
            <a:off x="4355976" y="4437112"/>
            <a:ext cx="216022" cy="165306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Conector 14"/>
          <p:cNvSpPr/>
          <p:nvPr/>
        </p:nvSpPr>
        <p:spPr>
          <a:xfrm>
            <a:off x="4647663" y="4202939"/>
            <a:ext cx="218475" cy="234173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Conector 16"/>
          <p:cNvSpPr/>
          <p:nvPr/>
        </p:nvSpPr>
        <p:spPr>
          <a:xfrm>
            <a:off x="4919464" y="3933056"/>
            <a:ext cx="300608" cy="269883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848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2" name="Picture 4" descr="Terra, EspaÃ§o, Planeta, Globo, Global, Mundo, Oce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3012"/>
            <a:ext cx="9144000" cy="58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ntigo, Homem, Guy, Rich, Pessoa, Orgulho, Nai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864" y="1581274"/>
            <a:ext cx="2448000" cy="41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93806" y="5708158"/>
            <a:ext cx="8352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IMPEDE  QUE  SE  DESENVOLVAM  OS  SENTIMENTOS  NOBRES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83893" y="26681"/>
            <a:ext cx="6776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MALES  DO  EGOÍSMO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609329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IMPEDE  O  PROGRESSO  MORAL  DA  TERRA</a:t>
            </a:r>
          </a:p>
        </p:txBody>
      </p:sp>
      <p:sp>
        <p:nvSpPr>
          <p:cNvPr id="5" name="Retângulo 4"/>
          <p:cNvSpPr/>
          <p:nvPr/>
        </p:nvSpPr>
        <p:spPr>
          <a:xfrm>
            <a:off x="881440" y="570815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  DO  CRISTIANISMO  NÃO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DESEMPENHAR  SUA  MISSÃO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7437" y="5708156"/>
            <a:ext cx="8340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CAUSADOR  DE  TODAS  AS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MISÉRIAS  TERRENAS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49492" y="5892823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OBSTÁCULO  À  FELICIDADE</a:t>
            </a:r>
          </a:p>
        </p:txBody>
      </p:sp>
    </p:spTree>
    <p:extLst>
      <p:ext uri="{BB962C8B-B14F-4D97-AF65-F5344CB8AC3E}">
        <p14:creationId xmlns:p14="http://schemas.microsoft.com/office/powerpoint/2010/main" xmlns="" val="8557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Mulher, Menina, BalÃ£o, BalÃ£o De Pensamento, Acho 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1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67544" y="4357693"/>
            <a:ext cx="5857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2828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3548" y="32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BASE  </a:t>
            </a: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EGOÍSMO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581268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NO  SENTIMENTO  DE  INTERESSE  PESSOAL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56635" y="3344088"/>
            <a:ext cx="168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DINHEIRO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75647" y="2492896"/>
            <a:ext cx="123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CARRO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44208" y="2375302"/>
            <a:ext cx="151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VIAGENS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72000" y="1372126"/>
            <a:ext cx="1483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IMÓVEIS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43608" y="1372126"/>
            <a:ext cx="9685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JOIAS</a:t>
            </a:r>
            <a:endParaRPr lang="pt-BR" sz="26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948263" y="4111471"/>
            <a:ext cx="9108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 smtClean="0"/>
              <a:t>BENS</a:t>
            </a:r>
            <a:endParaRPr lang="pt-BR" sz="2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91421" y="1372126"/>
            <a:ext cx="104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RIQUEZA</a:t>
            </a:r>
            <a:endParaRPr lang="pt-BR" b="1" dirty="0"/>
          </a:p>
        </p:txBody>
      </p:sp>
      <p:pic>
        <p:nvPicPr>
          <p:cNvPr id="3076" name="Picture 4" descr="Moeda, Euro, Europa, FranÃ§a, Dinhei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241" y="1124744"/>
            <a:ext cx="360000" cy="3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7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8" name="Picture 2" descr="Menina Voando Sobre O Liv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3221"/>
            <a:ext cx="6660000" cy="61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67544" y="4357693"/>
            <a:ext cx="5857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27584" y="2828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5770" y="0"/>
            <a:ext cx="8712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DESTRUIR  O  EGOÍSMO  EM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NÓS?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581268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DIMINUINDO  A  IMPORTÂNCIA  QUE  ATRIBUÍMOS  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NÓS  PRÓPRIOS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5083" y="583379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TORNANDO-NOS  MAIS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SENSÍVEIS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NECESSIDADES  E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SOFRIMENTOS  ALHEIOS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47859" y="5997346"/>
            <a:ext cx="817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FAZENDO  TODO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BEM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PUDERMOS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182" y="6006298"/>
            <a:ext cx="8244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PRATICANDO  A  CARIDADE  DESINTERESSADA</a:t>
            </a:r>
          </a:p>
        </p:txBody>
      </p:sp>
      <p:pic>
        <p:nvPicPr>
          <p:cNvPr id="1030" name="Picture 6" descr="Jesus Cristo, Pastor, Religio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556" y="523221"/>
            <a:ext cx="1800000" cy="22014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7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Jesus, Cristo, Jesus Cristo, Terra, CÃ©u, Nuvens, FÃ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7677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nina, CrianÃ§a, BebÃª, Pequenin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03" y="3595677"/>
            <a:ext cx="1620000" cy="28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2828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56979" y="0"/>
            <a:ext cx="343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179512" y="548680"/>
            <a:ext cx="874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EGOÍSMO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DESAPARECERÁ  DA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TERRA?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17542" y="1127676"/>
            <a:ext cx="1415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9532" y="57332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MEDIDA  EM  QUE  A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  FOR  PREDOMINANDO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MATERIAL. 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5548589"/>
            <a:ext cx="8604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HOMENS  COMPREENDEREM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ENSINAMENTOS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JESUS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O  MAL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DESAPARECERÁ  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TERRA.</a:t>
            </a:r>
          </a:p>
        </p:txBody>
      </p:sp>
    </p:spTree>
    <p:extLst>
      <p:ext uri="{BB962C8B-B14F-4D97-AF65-F5344CB8AC3E}">
        <p14:creationId xmlns:p14="http://schemas.microsoft.com/office/powerpoint/2010/main" xmlns="" val="8557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indiegoMR_SoYouWantColor_Papers &amp; Borders\SindiegoMR_SoYouWantColor_Paper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857224" y="285728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5987" y="908720"/>
            <a:ext cx="833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MARQUE  AS  GRAVURAS  QUE  CORRESPONDEM  AO  EGOÍSMO:</a:t>
            </a:r>
            <a:endParaRPr lang="pt-BR" dirty="0"/>
          </a:p>
        </p:txBody>
      </p:sp>
      <p:pic>
        <p:nvPicPr>
          <p:cNvPr id="3076" name="Picture 4" descr="Leitura, Livro, Meninos, EducaÃ§Ã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22637"/>
            <a:ext cx="1944000" cy="19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nina Bi Racial Africano Black CrianÃ§a P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3473"/>
            <a:ext cx="2196000" cy="193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nino, CrianÃ§as, FamÃ­lia, Luta, Meni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28" y="3798901"/>
            <a:ext cx="1460855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amÃ­lia, Comer, Sentar Se, Arroz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81821"/>
            <a:ext cx="1872000" cy="18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esenhos Animado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5667"/>
            <a:ext cx="1476000" cy="23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migos, Amizade, AbraÃ§os, Menin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339" y="3708901"/>
            <a:ext cx="1432794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Ã£e, Filha, FamÃ­lia, CrianÃ§a, Menin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65" y="3259351"/>
            <a:ext cx="4320000" cy="306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enino, ValentÃ£o, Desenhos Animad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043" y="3668178"/>
            <a:ext cx="1224000" cy="24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3151" y="132995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93549" y="137160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137160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81735" y="130566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8417" y="399426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288474" y="3769799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365854" y="359547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758949" y="365831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H</a:t>
            </a:r>
            <a:endParaRPr lang="pt-BR" sz="2400" b="1" dirty="0"/>
          </a:p>
        </p:txBody>
      </p:sp>
      <p:sp>
        <p:nvSpPr>
          <p:cNvPr id="24" name="Rosca 23"/>
          <p:cNvSpPr/>
          <p:nvPr/>
        </p:nvSpPr>
        <p:spPr>
          <a:xfrm>
            <a:off x="6660232" y="3658317"/>
            <a:ext cx="576064" cy="554360"/>
          </a:xfrm>
          <a:prstGeom prst="donut">
            <a:avLst>
              <a:gd name="adj" fmla="val 792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osca 24"/>
          <p:cNvSpPr/>
          <p:nvPr/>
        </p:nvSpPr>
        <p:spPr>
          <a:xfrm>
            <a:off x="4267938" y="3625397"/>
            <a:ext cx="576064" cy="554360"/>
          </a:xfrm>
          <a:prstGeom prst="donut">
            <a:avLst>
              <a:gd name="adj" fmla="val 792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osca 25"/>
          <p:cNvSpPr/>
          <p:nvPr/>
        </p:nvSpPr>
        <p:spPr>
          <a:xfrm>
            <a:off x="18059" y="3902577"/>
            <a:ext cx="576064" cy="554360"/>
          </a:xfrm>
          <a:prstGeom prst="donut">
            <a:avLst>
              <a:gd name="adj" fmla="val 792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/>
          <p:cNvSpPr/>
          <p:nvPr/>
        </p:nvSpPr>
        <p:spPr>
          <a:xfrm>
            <a:off x="4460733" y="1278052"/>
            <a:ext cx="576064" cy="554360"/>
          </a:xfrm>
          <a:prstGeom prst="donut">
            <a:avLst>
              <a:gd name="adj" fmla="val 792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/>
          <p:cNvSpPr/>
          <p:nvPr/>
        </p:nvSpPr>
        <p:spPr>
          <a:xfrm>
            <a:off x="18059" y="1283606"/>
            <a:ext cx="576064" cy="554360"/>
          </a:xfrm>
          <a:prstGeom prst="donut">
            <a:avLst>
              <a:gd name="adj" fmla="val 792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2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173</Words>
  <Application>Microsoft Office PowerPoint</Application>
  <PresentationFormat>Apresentação no Ecrã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21</cp:revision>
  <dcterms:created xsi:type="dcterms:W3CDTF">2018-01-30T17:35:57Z</dcterms:created>
  <dcterms:modified xsi:type="dcterms:W3CDTF">2018-09-17T17:37:34Z</dcterms:modified>
</cp:coreProperties>
</file>