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76" r:id="rId3"/>
    <p:sldId id="277" r:id="rId4"/>
    <p:sldId id="278" r:id="rId5"/>
    <p:sldId id="279" r:id="rId6"/>
    <p:sldId id="280" r:id="rId7"/>
    <p:sldId id="282" r:id="rId8"/>
    <p:sldId id="283" r:id="rId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6FEB-FB7F-436B-9DEE-DC62A4D18A6A}" type="datetimeFigureOut">
              <a:rPr lang="pt-BR" smtClean="0"/>
              <a:pPr/>
              <a:t>06/03/2019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6FEB-FB7F-436B-9DEE-DC62A4D18A6A}" type="datetimeFigureOut">
              <a:rPr lang="pt-BR" smtClean="0"/>
              <a:pPr/>
              <a:t>06/03/2019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6FEB-FB7F-436B-9DEE-DC62A4D18A6A}" type="datetimeFigureOut">
              <a:rPr lang="pt-BR" smtClean="0"/>
              <a:pPr/>
              <a:t>06/03/2019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6FEB-FB7F-436B-9DEE-DC62A4D18A6A}" type="datetimeFigureOut">
              <a:rPr lang="pt-BR" smtClean="0"/>
              <a:pPr/>
              <a:t>06/03/2019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6FEB-FB7F-436B-9DEE-DC62A4D18A6A}" type="datetimeFigureOut">
              <a:rPr lang="pt-BR" smtClean="0"/>
              <a:pPr/>
              <a:t>06/03/2019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6FEB-FB7F-436B-9DEE-DC62A4D18A6A}" type="datetimeFigureOut">
              <a:rPr lang="pt-BR" smtClean="0"/>
              <a:pPr/>
              <a:t>06/03/2019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6FEB-FB7F-436B-9DEE-DC62A4D18A6A}" type="datetimeFigureOut">
              <a:rPr lang="pt-BR" smtClean="0"/>
              <a:pPr/>
              <a:t>06/03/2019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6FEB-FB7F-436B-9DEE-DC62A4D18A6A}" type="datetimeFigureOut">
              <a:rPr lang="pt-BR" smtClean="0"/>
              <a:pPr/>
              <a:t>06/03/2019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6FEB-FB7F-436B-9DEE-DC62A4D18A6A}" type="datetimeFigureOut">
              <a:rPr lang="pt-BR" smtClean="0"/>
              <a:pPr/>
              <a:t>06/03/2019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6FEB-FB7F-436B-9DEE-DC62A4D18A6A}" type="datetimeFigureOut">
              <a:rPr lang="pt-BR" smtClean="0"/>
              <a:pPr/>
              <a:t>06/03/2019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6FEB-FB7F-436B-9DEE-DC62A4D18A6A}" type="datetimeFigureOut">
              <a:rPr lang="pt-BR" smtClean="0"/>
              <a:pPr/>
              <a:t>06/03/2019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756FEB-FB7F-436B-9DEE-DC62A4D18A6A}" type="datetimeFigureOut">
              <a:rPr lang="pt-BR" smtClean="0"/>
              <a:pPr/>
              <a:t>06/03/2019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I:\Minhas imagens\Montagens\Material para Scrytbook\Para Projeções e scripybook\SindiegoMR_SoYouWantColor_Papers &amp; Borders\SindiegoMR_SoYouWantColor_Paper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Paisagem, Natureza, Nuvens, Ãrvores, Ãrvore, ManhÃ£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5999" y="523676"/>
            <a:ext cx="8712000" cy="6152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Borboleta, Natureza, Arte Perfeit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1375">
            <a:off x="6163593" y="2458560"/>
            <a:ext cx="542243" cy="421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Borboleta, Natureza, Arte Perfeit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4069668">
            <a:off x="1750935" y="2034671"/>
            <a:ext cx="542242" cy="421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Borboleta, Natureza, Arte Perfeit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1375">
            <a:off x="939730" y="5406682"/>
            <a:ext cx="542242" cy="421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Borboleta, Natureza, Arte Perfeit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852947">
            <a:off x="8421759" y="5132005"/>
            <a:ext cx="542242" cy="421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1" descr="C:\Users\Usuário\Downloads\bonequinh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17738" y="4296963"/>
            <a:ext cx="2166938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/>
          <p:cNvSpPr/>
          <p:nvPr/>
        </p:nvSpPr>
        <p:spPr>
          <a:xfrm>
            <a:off x="485546" y="0"/>
            <a:ext cx="823155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ESTUDO  METÓDICO</a:t>
            </a:r>
          </a:p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O  EVANGELHO  SEGUNDO  O  ESPIRITISMO</a:t>
            </a:r>
          </a:p>
        </p:txBody>
      </p:sp>
      <p:sp>
        <p:nvSpPr>
          <p:cNvPr id="3" name="Retângulo 2"/>
          <p:cNvSpPr/>
          <p:nvPr/>
        </p:nvSpPr>
        <p:spPr>
          <a:xfrm>
            <a:off x="5778003" y="1604276"/>
            <a:ext cx="31692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CAPÍTULO  11  </a:t>
            </a:r>
          </a:p>
        </p:txBody>
      </p:sp>
      <p:sp>
        <p:nvSpPr>
          <p:cNvPr id="7" name="Retângulo 6"/>
          <p:cNvSpPr/>
          <p:nvPr/>
        </p:nvSpPr>
        <p:spPr>
          <a:xfrm>
            <a:off x="312493" y="6208100"/>
            <a:ext cx="85190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AMAR  O  PRÓXIMO  COMO  A  SI  MESMO</a:t>
            </a:r>
          </a:p>
        </p:txBody>
      </p:sp>
      <p:sp>
        <p:nvSpPr>
          <p:cNvPr id="9" name="Retângulo 8"/>
          <p:cNvSpPr/>
          <p:nvPr/>
        </p:nvSpPr>
        <p:spPr>
          <a:xfrm>
            <a:off x="253799" y="2907605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2. DAI  A  CÉSAR  O  QUE</a:t>
            </a:r>
          </a:p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É  DE  </a:t>
            </a:r>
            <a:r>
              <a:rPr lang="pt-BR" sz="2800" b="1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CÉSAR  </a:t>
            </a:r>
            <a:r>
              <a:rPr lang="pt-BR" sz="2800" b="1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  <a:endParaRPr lang="pt-BR" sz="28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 LEI  DE  AMOR</a:t>
            </a:r>
          </a:p>
        </p:txBody>
      </p:sp>
    </p:spTree>
    <p:extLst>
      <p:ext uri="{BB962C8B-B14F-4D97-AF65-F5344CB8AC3E}">
        <p14:creationId xmlns:p14="http://schemas.microsoft.com/office/powerpoint/2010/main" xmlns="" val="3074607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2" presetClass="entr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42" presetClass="entr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0" presetClass="entr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0"/>
                            </p:stCondLst>
                            <p:childTnLst>
                              <p:par>
                                <p:cTn id="33" presetID="10" presetClass="entr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0"/>
                            </p:stCondLst>
                            <p:childTnLst>
                              <p:par>
                                <p:cTn id="37" presetID="10" presetClass="entr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000"/>
                            </p:stCondLst>
                            <p:childTnLst>
                              <p:par>
                                <p:cTn id="41" presetID="10" presetClass="entr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9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3000"/>
                            </p:stCondLst>
                            <p:childTnLst>
                              <p:par>
                                <p:cTn id="77" presetID="53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5000"/>
                            </p:stCondLst>
                            <p:childTnLst>
                              <p:par>
                                <p:cTn id="83" presetID="53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7000"/>
                            </p:stCondLst>
                            <p:childTnLst>
                              <p:par>
                                <p:cTn id="89" presetID="53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9000"/>
                            </p:stCondLst>
                            <p:childTnLst>
                              <p:par>
                                <p:cTn id="95" presetID="53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500"/>
                            </p:stCondLst>
                            <p:childTnLst>
                              <p:par>
                                <p:cTn id="1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3000"/>
                            </p:stCondLst>
                            <p:childTnLst>
                              <p:par>
                                <p:cTn id="1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:\Minhas imagens\Montagens\Material para Scrytbook\Para Projeções e scripybook\SindiegoMR_SoYouWantColor_Papers &amp; Borders\SindiegoMR_SoYouWantColor_Paper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8" name="Picture 4" descr="I:\Minhas imagens\Montagens\Material para Scrytbook\Para Projeções e scripybook\ALS_SYTYCD_Daisy May\ALS_Daisy May_Paper-Solid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14290"/>
            <a:ext cx="9144000" cy="6429388"/>
          </a:xfrm>
          <a:prstGeom prst="rect">
            <a:avLst/>
          </a:prstGeom>
          <a:noFill/>
        </p:spPr>
      </p:pic>
      <p:pic>
        <p:nvPicPr>
          <p:cNvPr id="5" name="Picture 2" descr="Jesus, Marca, Bíblia, Cristã, Antigo, Evangelh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44138" y="576239"/>
            <a:ext cx="5508000" cy="603616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</p:pic>
      <p:sp>
        <p:nvSpPr>
          <p:cNvPr id="2" name="Retângulo 1"/>
          <p:cNvSpPr/>
          <p:nvPr/>
        </p:nvSpPr>
        <p:spPr>
          <a:xfrm>
            <a:off x="683568" y="28168"/>
            <a:ext cx="80527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PERGUNTA   DOS  FARISEUS  À  JESUS</a:t>
            </a:r>
            <a:endParaRPr lang="pt-BR" sz="3200" dirty="0"/>
          </a:p>
        </p:txBody>
      </p:sp>
      <p:sp>
        <p:nvSpPr>
          <p:cNvPr id="3" name="Retângulo 2"/>
          <p:cNvSpPr/>
          <p:nvPr/>
        </p:nvSpPr>
        <p:spPr>
          <a:xfrm>
            <a:off x="292514" y="5589240"/>
            <a:ext cx="84128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É  JUSTO, OU  NÃO,  PAGAR  O  TRIBUTO  A  CÉSAR?  </a:t>
            </a:r>
          </a:p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DEVEMOS  PAGAR  OS  IMPOSTOS  OU  NÃO?</a:t>
            </a:r>
          </a:p>
        </p:txBody>
      </p:sp>
      <p:sp>
        <p:nvSpPr>
          <p:cNvPr id="4" name="Retângulo 3"/>
          <p:cNvSpPr/>
          <p:nvPr/>
        </p:nvSpPr>
        <p:spPr>
          <a:xfrm>
            <a:off x="376680" y="5589239"/>
            <a:ext cx="84438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rgbClr val="FFFF00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DISSE  JESUS:  </a:t>
            </a:r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DEVEMOS  PAGAR  A  CÉSAR  O  QUE  É  DE  CÉSAR  E  A  DEUS  O  QUE  É  DE  DEUS.</a:t>
            </a:r>
          </a:p>
        </p:txBody>
      </p:sp>
      <p:pic>
        <p:nvPicPr>
          <p:cNvPr id="1030" name="Picture 6" descr="Euro, Moeda, Europa, Dinheiro, Riquez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025774"/>
            <a:ext cx="1980000" cy="1849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lphaNet\Desktop\cesar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6246" y="1385770"/>
            <a:ext cx="900000" cy="931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Mantenha As Mãos, Coraçã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933056"/>
            <a:ext cx="2052000" cy="1435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500858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" grpId="1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:\Minhas imagens\Montagens\Material para Scrytbook\Para Projeções e scripybook\SindiegoMR_SoYouWantColor_Papers &amp; Borders\SindiegoMR_SoYouWantColor_Paper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8" name="Picture 4" descr="I:\Minhas imagens\Montagens\Material para Scrytbook\Para Projeções e scripybook\ALS_SYTYCD_Daisy May\ALS_Daisy May_Paper-Solid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14290"/>
            <a:ext cx="9144000" cy="6429388"/>
          </a:xfrm>
          <a:prstGeom prst="rect">
            <a:avLst/>
          </a:prstGeom>
          <a:noFill/>
        </p:spPr>
      </p:pic>
      <p:pic>
        <p:nvPicPr>
          <p:cNvPr id="9" name="Picture 4" descr="I:\Minhas imagens\Montagens\Material para Scrytbook\Para Projeções e scripybook\ALS_SYTYCD_Daisy May\ALS_Daisy May_Paper-Solid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66690"/>
            <a:ext cx="9144000" cy="6429388"/>
          </a:xfrm>
          <a:prstGeom prst="rect">
            <a:avLst/>
          </a:prstGeom>
          <a:noFill/>
        </p:spPr>
      </p:pic>
      <p:pic>
        <p:nvPicPr>
          <p:cNvPr id="2050" name="Picture 2" descr="Dia Das Mães, Mãe, Saudações, Gratidão, Amor, Mamã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8000" y="523038"/>
            <a:ext cx="8568000" cy="520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risto, Feliz Ano Novo, Jesus, Ano Nov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14634"/>
            <a:ext cx="1619250" cy="32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>
            <a:off x="179512" y="0"/>
            <a:ext cx="87849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AS  LIÇÕES  TRANSMITIDAS  POR  JESUS</a:t>
            </a:r>
          </a:p>
        </p:txBody>
      </p:sp>
      <p:sp>
        <p:nvSpPr>
          <p:cNvPr id="6" name="Retângulo 5"/>
          <p:cNvSpPr/>
          <p:nvPr/>
        </p:nvSpPr>
        <p:spPr>
          <a:xfrm>
            <a:off x="179512" y="5103070"/>
            <a:ext cx="87849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JESUS  QUIS  DIZER  COM  ESSAS  PALAVRAS  QUE  DEVEMOS  DAR  A  CADA  UM  O  QUE  LHE  É  DEVIDO,  POIS  CONDENA  TODO  PREJUÍZO  QUE  PODERÍAMOS  CAUSAR.</a:t>
            </a:r>
          </a:p>
        </p:txBody>
      </p:sp>
      <p:sp>
        <p:nvSpPr>
          <p:cNvPr id="7" name="Retângulo 6"/>
          <p:cNvSpPr/>
          <p:nvPr/>
        </p:nvSpPr>
        <p:spPr>
          <a:xfrm>
            <a:off x="288000" y="5472401"/>
            <a:ext cx="87849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RELEMBROU  TAMBÉM  QUE  NÃO  DEVEMOS  ESQUECER  AS  OBRIGAÇÕES  MORAIS  E  ESPIRITUAIS.</a:t>
            </a:r>
          </a:p>
        </p:txBody>
      </p:sp>
    </p:spTree>
    <p:extLst>
      <p:ext uri="{BB962C8B-B14F-4D97-AF65-F5344CB8AC3E}">
        <p14:creationId xmlns:p14="http://schemas.microsoft.com/office/powerpoint/2010/main" xmlns="" val="23818832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6" grpId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:\Minhas imagens\Montagens\Material para Scrytbook\Para Projeções e scripybook\SindiegoMR_SoYouWantColor_Papers &amp; Borders\SindiegoMR_SoYouWantColor_Paper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8" name="Picture 4" descr="I:\Minhas imagens\Montagens\Material para Scrytbook\Para Projeções e scripybook\ALS_SYTYCD_Daisy May\ALS_Daisy May_Paper-Solid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14290"/>
            <a:ext cx="9144000" cy="6429388"/>
          </a:xfrm>
          <a:prstGeom prst="rect">
            <a:avLst/>
          </a:prstGeom>
          <a:noFill/>
        </p:spPr>
      </p:pic>
      <p:pic>
        <p:nvPicPr>
          <p:cNvPr id="3074" name="Picture 2" descr="Criança, Crianças, Menina, Feliz, Pessoas, Grup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84" y="214290"/>
            <a:ext cx="9144000" cy="6372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2312407" y="0"/>
            <a:ext cx="45191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3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  LEI  DE  AMOR</a:t>
            </a:r>
          </a:p>
        </p:txBody>
      </p:sp>
      <p:sp>
        <p:nvSpPr>
          <p:cNvPr id="3" name="Retângulo 2"/>
          <p:cNvSpPr/>
          <p:nvPr/>
        </p:nvSpPr>
        <p:spPr>
          <a:xfrm>
            <a:off x="647564" y="5877272"/>
            <a:ext cx="7848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RESUME  A  DOUTRINA  DE  JESUS  INTEIRA</a:t>
            </a:r>
          </a:p>
        </p:txBody>
      </p:sp>
      <p:sp>
        <p:nvSpPr>
          <p:cNvPr id="4" name="Retângulo 3"/>
          <p:cNvSpPr/>
          <p:nvPr/>
        </p:nvSpPr>
        <p:spPr>
          <a:xfrm>
            <a:off x="503548" y="5877271"/>
            <a:ext cx="81369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É  DE  ESSÊNCIA  DIVINA  -  DO  NOSSO  DEUS.</a:t>
            </a:r>
          </a:p>
        </p:txBody>
      </p:sp>
      <p:sp>
        <p:nvSpPr>
          <p:cNvPr id="5" name="Retângulo 4"/>
          <p:cNvSpPr/>
          <p:nvPr/>
        </p:nvSpPr>
        <p:spPr>
          <a:xfrm>
            <a:off x="323528" y="5092442"/>
            <a:ext cx="84249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TODOS  NÓS  TEMOS  NO  CORAÇÃO  A  SEMENTINHA  DESSE  SENTIMENTO  SAGRADO,</a:t>
            </a:r>
          </a:p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QUE  IREMOS  DESENVOLVENDO  ATRAVÉS</a:t>
            </a:r>
          </a:p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DAS  VÁRIAS  EXISTÊNCIAS.</a:t>
            </a:r>
          </a:p>
        </p:txBody>
      </p:sp>
    </p:spTree>
    <p:extLst>
      <p:ext uri="{BB962C8B-B14F-4D97-AF65-F5344CB8AC3E}">
        <p14:creationId xmlns:p14="http://schemas.microsoft.com/office/powerpoint/2010/main" xmlns="" val="1449597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" grpId="1"/>
      <p:bldP spid="4" grpId="0"/>
      <p:bldP spid="4" grpId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:\Minhas imagens\Montagens\Material para Scrytbook\Para Projeções e scripybook\SindiegoMR_SoYouWantColor_Papers &amp; Borders\SindiegoMR_SoYouWantColor_Paper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8" name="Picture 4" descr="I:\Minhas imagens\Montagens\Material para Scrytbook\Para Projeções e scripybook\ALS_SYTYCD_Daisy May\ALS_Daisy May_Paper-Solid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14290"/>
            <a:ext cx="9144000" cy="6429388"/>
          </a:xfrm>
          <a:prstGeom prst="rect">
            <a:avLst/>
          </a:prstGeom>
          <a:noFill/>
        </p:spPr>
      </p:pic>
      <p:pic>
        <p:nvPicPr>
          <p:cNvPr id="4100" name="Picture 4" descr="Bolas, Cartão, Fundo De Férias, Parabén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7632"/>
            <a:ext cx="7632848" cy="6341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467544" y="9338"/>
            <a:ext cx="82089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AJUSTANDO-NOS  À  LEI  DE  AMOR</a:t>
            </a:r>
          </a:p>
        </p:txBody>
      </p:sp>
      <p:sp>
        <p:nvSpPr>
          <p:cNvPr id="3" name="Retângulo 2"/>
          <p:cNvSpPr/>
          <p:nvPr/>
        </p:nvSpPr>
        <p:spPr>
          <a:xfrm>
            <a:off x="1619672" y="1082692"/>
            <a:ext cx="59046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EXERCITAR  A  TOLERÂNCIA  E  O  AMOR</a:t>
            </a:r>
          </a:p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  OS  QUE  CONVIVEM  CONOSCO</a:t>
            </a:r>
          </a:p>
        </p:txBody>
      </p:sp>
      <p:sp>
        <p:nvSpPr>
          <p:cNvPr id="4" name="Retângulo 3"/>
          <p:cNvSpPr/>
          <p:nvPr/>
        </p:nvSpPr>
        <p:spPr>
          <a:xfrm>
            <a:off x="1801414" y="1267357"/>
            <a:ext cx="56886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AUXILIAR  O  PRÓXIMO  NA  MEDIDA  DAS  NOSSAS  POSSIBILIDADES</a:t>
            </a:r>
          </a:p>
        </p:txBody>
      </p:sp>
      <p:sp>
        <p:nvSpPr>
          <p:cNvPr id="5" name="Retângulo 4"/>
          <p:cNvSpPr/>
          <p:nvPr/>
        </p:nvSpPr>
        <p:spPr>
          <a:xfrm>
            <a:off x="2267744" y="1267357"/>
            <a:ext cx="47525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PERDOAR  QUEM  NOS  OFENDE</a:t>
            </a:r>
          </a:p>
        </p:txBody>
      </p:sp>
      <p:sp>
        <p:nvSpPr>
          <p:cNvPr id="6" name="Retângulo 5"/>
          <p:cNvSpPr/>
          <p:nvPr/>
        </p:nvSpPr>
        <p:spPr>
          <a:xfrm>
            <a:off x="1873423" y="1082691"/>
            <a:ext cx="554461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FAZER  AOS  OUTROS  O  QUE  GOSTARÍAMOS  QUE  ELES  NOS  FIZESSEM</a:t>
            </a:r>
          </a:p>
        </p:txBody>
      </p:sp>
      <p:sp>
        <p:nvSpPr>
          <p:cNvPr id="7" name="AutoShape 6" descr="Menino, Criança, Pai, Filha, Famíl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4104" name="Picture 8" descr="Menino, Criança, Pai, Filha, Famíli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10000" y="3068960"/>
            <a:ext cx="2124000" cy="2745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49597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" grpId="1"/>
      <p:bldP spid="4" grpId="0"/>
      <p:bldP spid="4" grpId="1"/>
      <p:bldP spid="5" grpId="0"/>
      <p:bldP spid="5" grpId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:\Minhas imagens\Montagens\Material para Scrytbook\Para Projeções e scripybook\SindiegoMR_SoYouWantColor_Papers &amp; Borders\SindiegoMR_SoYouWantColor_Paper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8" name="Picture 4" descr="I:\Minhas imagens\Montagens\Material para Scrytbook\Para Projeções e scripybook\ALS_SYTYCD_Daisy May\ALS_Daisy May_Paper-Solid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14290"/>
            <a:ext cx="9144000" cy="6429388"/>
          </a:xfrm>
          <a:prstGeom prst="rect">
            <a:avLst/>
          </a:prstGeom>
          <a:noFill/>
        </p:spPr>
      </p:pic>
      <p:pic>
        <p:nvPicPr>
          <p:cNvPr id="9" name="Picture 2" descr="Personagens De Quadrinhos, Diversidade, Terr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2600" y="706031"/>
            <a:ext cx="5616000" cy="6008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2992080" y="-69482"/>
            <a:ext cx="31598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6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CONCLUSÃO</a:t>
            </a:r>
            <a:endParaRPr lang="pt-BR" sz="3600" dirty="0"/>
          </a:p>
        </p:txBody>
      </p:sp>
      <p:sp>
        <p:nvSpPr>
          <p:cNvPr id="3" name="Retângulo 2"/>
          <p:cNvSpPr/>
          <p:nvPr/>
        </p:nvSpPr>
        <p:spPr>
          <a:xfrm>
            <a:off x="869190" y="576849"/>
            <a:ext cx="74056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RECOMENDAÇÃO  DE  FÉNELON</a:t>
            </a:r>
          </a:p>
        </p:txBody>
      </p:sp>
      <p:sp>
        <p:nvSpPr>
          <p:cNvPr id="4" name="Retângulo 3"/>
          <p:cNvSpPr/>
          <p:nvPr/>
        </p:nvSpPr>
        <p:spPr>
          <a:xfrm>
            <a:off x="2992080" y="2492896"/>
            <a:ext cx="35157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AMADOS  IRMÃOS,</a:t>
            </a:r>
          </a:p>
        </p:txBody>
      </p:sp>
      <p:sp>
        <p:nvSpPr>
          <p:cNvPr id="5" name="Retângulo 4"/>
          <p:cNvSpPr/>
          <p:nvPr/>
        </p:nvSpPr>
        <p:spPr>
          <a:xfrm>
            <a:off x="3656878" y="6415905"/>
            <a:ext cx="18261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Bordéus,  1861</a:t>
            </a:r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2122196" y="5769575"/>
            <a:ext cx="48955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APROVEITAI  DESSAS  LIÇÕES!</a:t>
            </a:r>
          </a:p>
        </p:txBody>
      </p:sp>
      <p:sp>
        <p:nvSpPr>
          <p:cNvPr id="7" name="Retângulo 6"/>
          <p:cNvSpPr/>
          <p:nvPr/>
        </p:nvSpPr>
        <p:spPr>
          <a:xfrm>
            <a:off x="547368" y="5523565"/>
            <a:ext cx="84249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É  DIFÍCIL  PRATICÁ-LAS,  PORÉM  A  ALMA</a:t>
            </a:r>
          </a:p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COLHE  DELAS  IMENSO  BEM.</a:t>
            </a:r>
          </a:p>
        </p:txBody>
      </p:sp>
      <p:sp>
        <p:nvSpPr>
          <p:cNvPr id="8" name="Retângulo 7"/>
          <p:cNvSpPr/>
          <p:nvPr/>
        </p:nvSpPr>
        <p:spPr>
          <a:xfrm>
            <a:off x="528671" y="5584908"/>
            <a:ext cx="822331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AMAI-VOS  E  VEREIS  A  TERRA  </a:t>
            </a:r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TRANSFORMADA  </a:t>
            </a:r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NUM  </a:t>
            </a:r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PARAÍSO  TERRESTRE</a:t>
            </a:r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546158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6" grpId="1"/>
      <p:bldP spid="7" grpId="0"/>
      <p:bldP spid="7" grpId="1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:\Minhas imagens\Montagens\Material para Scrytbook\Para Projeções e scripybook\SindiegoMR_SoYouWantColor_Papers &amp; Borders\SindiegoMR_SoYouWantColor_Paper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8" name="Picture 4" descr="I:\Minhas imagens\Montagens\Material para Scrytbook\Para Projeções e scripybook\ALS_SYTYCD_Daisy May\ALS_Daisy May_Paper-Solid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14290"/>
            <a:ext cx="9144000" cy="6429388"/>
          </a:xfrm>
          <a:prstGeom prst="rect">
            <a:avLst/>
          </a:prstGeom>
          <a:noFill/>
        </p:spPr>
      </p:pic>
      <p:sp>
        <p:nvSpPr>
          <p:cNvPr id="12" name="Retângulo 11"/>
          <p:cNvSpPr/>
          <p:nvPr/>
        </p:nvSpPr>
        <p:spPr>
          <a:xfrm>
            <a:off x="857224" y="285728"/>
            <a:ext cx="7560840" cy="485537"/>
          </a:xfrm>
          <a:prstGeom prst="rect">
            <a:avLst/>
          </a:prstGeom>
        </p:spPr>
        <p:txBody>
          <a:bodyPr wrap="square">
            <a:prstTxWarp prst="textCanDown">
              <a:avLst/>
            </a:prstTxWarp>
            <a:spAutoFit/>
          </a:bodyPr>
          <a:lstStyle/>
          <a:p>
            <a:pPr algn="ctr"/>
            <a:r>
              <a:rPr lang="pt-BR" sz="32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PARA  A  GENTE  PENSAR...  </a:t>
            </a:r>
            <a:endParaRPr lang="pt-BR" sz="3200" b="1" dirty="0">
              <a:solidFill>
                <a:prstClr val="white"/>
              </a:solidFill>
              <a:effectLst>
                <a:glow rad="101600">
                  <a:srgbClr val="000000"/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Grupo, Círculo, Lado A Lado, Terr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57" y="980728"/>
            <a:ext cx="2160000" cy="2160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Grupo, Círculo, Lado A Lado, Terr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365104"/>
            <a:ext cx="2160000" cy="2160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iversidade, Étnicos, Global, Literatur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1857" y="767271"/>
            <a:ext cx="2771984" cy="21647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Diversidade, Étnicos, Global, Literatur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995" y="4005064"/>
            <a:ext cx="2771984" cy="21647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Maria, Mulher, Criança, Bebê, Nasciment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221088"/>
            <a:ext cx="1586756" cy="2124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Maria, Mulher, Criança, Bebê, Nasciment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968402"/>
            <a:ext cx="1586756" cy="2124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Smilie, Smiley, Amor, Amarelo, Fac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7462" y="855506"/>
            <a:ext cx="2412000" cy="234979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Smilie, Smiley, Amor, Amarelo, Fac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3859" y="4165745"/>
            <a:ext cx="2412000" cy="234979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1475848" y="3187166"/>
            <a:ext cx="58576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800" b="1" dirty="0" smtClean="0">
                <a:latin typeface="Algerian" pitchFamily="82" charset="0"/>
                <a:cs typeface="Aharoni" pitchFamily="2" charset="-79"/>
              </a:rPr>
              <a:t>JOGO  DA  MEMÓRIA</a:t>
            </a:r>
            <a:endParaRPr lang="pt-BR" sz="4800" b="1" dirty="0">
              <a:latin typeface="Algerian" pitchFamily="82" charset="0"/>
              <a:cs typeface="Aharoni" pitchFamily="2" charset="-79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06123" y="706792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/>
              <a:t>1</a:t>
            </a:r>
            <a:endParaRPr lang="pt-BR" sz="2800" b="1" dirty="0"/>
          </a:p>
        </p:txBody>
      </p:sp>
      <p:sp>
        <p:nvSpPr>
          <p:cNvPr id="7" name="CaixaDeTexto 6"/>
          <p:cNvSpPr txBox="1"/>
          <p:nvPr/>
        </p:nvSpPr>
        <p:spPr>
          <a:xfrm>
            <a:off x="2627784" y="1012561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/>
              <a:t>2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4637644" y="1012561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/>
              <a:t>3</a:t>
            </a:r>
            <a:endParaRPr lang="pt-BR" sz="2800" b="1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7092280" y="1044092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/>
              <a:t>4</a:t>
            </a:r>
            <a:endParaRPr lang="pt-BR" sz="2800" b="1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569134" y="4319518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/>
              <a:t>5</a:t>
            </a:r>
            <a:endParaRPr lang="pt-BR" sz="2800" b="1" dirty="0"/>
          </a:p>
        </p:txBody>
      </p:sp>
      <p:sp>
        <p:nvSpPr>
          <p:cNvPr id="22" name="CaixaDeTexto 21"/>
          <p:cNvSpPr txBox="1"/>
          <p:nvPr/>
        </p:nvSpPr>
        <p:spPr>
          <a:xfrm>
            <a:off x="2449306" y="4319518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/>
              <a:t>6</a:t>
            </a:r>
            <a:endParaRPr lang="pt-BR" sz="2800" b="1" dirty="0"/>
          </a:p>
        </p:txBody>
      </p:sp>
      <p:sp>
        <p:nvSpPr>
          <p:cNvPr id="23" name="CaixaDeTexto 22"/>
          <p:cNvSpPr txBox="1"/>
          <p:nvPr/>
        </p:nvSpPr>
        <p:spPr>
          <a:xfrm>
            <a:off x="4647927" y="4221088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/>
              <a:t>7</a:t>
            </a:r>
            <a:endParaRPr lang="pt-BR" sz="2800" b="1" dirty="0"/>
          </a:p>
        </p:txBody>
      </p:sp>
      <p:sp>
        <p:nvSpPr>
          <p:cNvPr id="24" name="CaixaDeTexto 23"/>
          <p:cNvSpPr txBox="1"/>
          <p:nvPr/>
        </p:nvSpPr>
        <p:spPr>
          <a:xfrm>
            <a:off x="7027804" y="4018163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/>
              <a:t>8</a:t>
            </a:r>
            <a:endParaRPr lang="pt-BR" sz="2800" b="1" dirty="0"/>
          </a:p>
        </p:txBody>
      </p:sp>
    </p:spTree>
    <p:extLst>
      <p:ext uri="{BB962C8B-B14F-4D97-AF65-F5344CB8AC3E}">
        <p14:creationId xmlns="" xmlns:p14="http://schemas.microsoft.com/office/powerpoint/2010/main" val="42335919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" grpId="0"/>
      <p:bldP spid="5" grpId="0"/>
      <p:bldP spid="7" grpId="0"/>
      <p:bldP spid="9" grpId="0"/>
      <p:bldP spid="11" grpId="0"/>
      <p:bldP spid="14" grpId="0"/>
      <p:bldP spid="22" grpId="0"/>
      <p:bldP spid="23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:\Minhas imagens\Montagens\Material para Scrytbook\Para Projeções e scripybook\SindiegoMR_SoYouWantColor_Papers &amp; Borders\SindiegoMR_SoYouWantColor_Paper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8" name="Picture 4" descr="I:\Minhas imagens\Montagens\Material para Scrytbook\Para Projeções e scripybook\ALS_SYTYCD_Daisy May\ALS_Daisy May_Paper-Solid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14290"/>
            <a:ext cx="9144000" cy="6429388"/>
          </a:xfrm>
          <a:prstGeom prst="rect">
            <a:avLst/>
          </a:prstGeom>
          <a:noFill/>
        </p:spPr>
      </p:pic>
      <p:sp>
        <p:nvSpPr>
          <p:cNvPr id="12" name="Retângulo 11"/>
          <p:cNvSpPr/>
          <p:nvPr/>
        </p:nvSpPr>
        <p:spPr>
          <a:xfrm>
            <a:off x="857224" y="285728"/>
            <a:ext cx="7560840" cy="485537"/>
          </a:xfrm>
          <a:prstGeom prst="rect">
            <a:avLst/>
          </a:prstGeom>
        </p:spPr>
        <p:txBody>
          <a:bodyPr wrap="square">
            <a:prstTxWarp prst="textCanDown">
              <a:avLst/>
            </a:prstTxWarp>
            <a:spAutoFit/>
          </a:bodyPr>
          <a:lstStyle/>
          <a:p>
            <a:pPr algn="ctr"/>
            <a:r>
              <a:rPr lang="pt-BR" sz="32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PARA  A  GENTE  PENSAR...  </a:t>
            </a:r>
            <a:endParaRPr lang="pt-BR" sz="3200" b="1" dirty="0">
              <a:solidFill>
                <a:prstClr val="white"/>
              </a:solidFill>
              <a:effectLst>
                <a:glow rad="101600">
                  <a:srgbClr val="000000"/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Grupo, Círculo, Lado A Lado, Terr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57" y="980728"/>
            <a:ext cx="2160000" cy="2160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Grupo, Círculo, Lado A Lado, Terr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365104"/>
            <a:ext cx="2160000" cy="2160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iversidade, Étnicos, Global, Literatur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1857" y="767271"/>
            <a:ext cx="2771984" cy="21647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Diversidade, Étnicos, Global, Literatur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995" y="4005064"/>
            <a:ext cx="2771984" cy="21647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Maria, Mulher, Criança, Bebê, Nasciment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221088"/>
            <a:ext cx="1586756" cy="2124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Maria, Mulher, Criança, Bebê, Nasciment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968402"/>
            <a:ext cx="1586756" cy="2124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Smilie, Smiley, Amor, Amarelo, Fac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7462" y="855506"/>
            <a:ext cx="2412000" cy="234979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Smilie, Smiley, Amor, Amarelo, Fac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3859" y="4165745"/>
            <a:ext cx="2412000" cy="234979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de cantos arredondados 1"/>
          <p:cNvSpPr/>
          <p:nvPr/>
        </p:nvSpPr>
        <p:spPr>
          <a:xfrm>
            <a:off x="108321" y="966534"/>
            <a:ext cx="2160000" cy="21116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6000" dirty="0" smtClean="0"/>
              <a:t>1</a:t>
            </a:r>
            <a:endParaRPr lang="pt-BR" sz="6000" dirty="0"/>
          </a:p>
        </p:txBody>
      </p:sp>
      <p:sp>
        <p:nvSpPr>
          <p:cNvPr id="15" name="Retângulo de cantos arredondados 14"/>
          <p:cNvSpPr/>
          <p:nvPr/>
        </p:nvSpPr>
        <p:spPr>
          <a:xfrm>
            <a:off x="6849859" y="4125192"/>
            <a:ext cx="2160000" cy="21116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6000" dirty="0" smtClean="0"/>
              <a:t>8</a:t>
            </a:r>
            <a:endParaRPr lang="pt-BR" sz="6000" dirty="0"/>
          </a:p>
        </p:txBody>
      </p:sp>
      <p:sp>
        <p:nvSpPr>
          <p:cNvPr id="16" name="Retângulo de cantos arredondados 15"/>
          <p:cNvSpPr/>
          <p:nvPr/>
        </p:nvSpPr>
        <p:spPr>
          <a:xfrm>
            <a:off x="4563859" y="4147595"/>
            <a:ext cx="2160000" cy="21116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6000" dirty="0" smtClean="0"/>
              <a:t>7</a:t>
            </a:r>
            <a:endParaRPr lang="pt-BR" sz="6000" dirty="0"/>
          </a:p>
        </p:txBody>
      </p:sp>
      <p:sp>
        <p:nvSpPr>
          <p:cNvPr id="17" name="Retângulo de cantos arredondados 16"/>
          <p:cNvSpPr/>
          <p:nvPr/>
        </p:nvSpPr>
        <p:spPr>
          <a:xfrm>
            <a:off x="2347253" y="4221088"/>
            <a:ext cx="2160000" cy="21116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6000" dirty="0" smtClean="0"/>
              <a:t>6</a:t>
            </a:r>
            <a:endParaRPr lang="pt-BR" sz="6000" dirty="0"/>
          </a:p>
        </p:txBody>
      </p:sp>
      <p:sp>
        <p:nvSpPr>
          <p:cNvPr id="18" name="Retângulo de cantos arredondados 17"/>
          <p:cNvSpPr/>
          <p:nvPr/>
        </p:nvSpPr>
        <p:spPr>
          <a:xfrm>
            <a:off x="111616" y="4221088"/>
            <a:ext cx="2160000" cy="21116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6000" dirty="0" smtClean="0"/>
              <a:t>5</a:t>
            </a:r>
            <a:endParaRPr lang="pt-BR" sz="6000" dirty="0"/>
          </a:p>
        </p:txBody>
      </p:sp>
      <p:sp>
        <p:nvSpPr>
          <p:cNvPr id="19" name="Retângulo de cantos arredondados 18"/>
          <p:cNvSpPr/>
          <p:nvPr/>
        </p:nvSpPr>
        <p:spPr>
          <a:xfrm>
            <a:off x="2552338" y="887736"/>
            <a:ext cx="2160000" cy="21116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6000" dirty="0"/>
              <a:t>2</a:t>
            </a:r>
          </a:p>
        </p:txBody>
      </p:sp>
      <p:sp>
        <p:nvSpPr>
          <p:cNvPr id="20" name="Retângulo de cantos arredondados 19"/>
          <p:cNvSpPr/>
          <p:nvPr/>
        </p:nvSpPr>
        <p:spPr>
          <a:xfrm>
            <a:off x="4754042" y="887736"/>
            <a:ext cx="2160000" cy="21116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6000" dirty="0" smtClean="0"/>
              <a:t>3</a:t>
            </a:r>
            <a:endParaRPr lang="pt-BR" sz="6000" dirty="0"/>
          </a:p>
        </p:txBody>
      </p:sp>
      <p:sp>
        <p:nvSpPr>
          <p:cNvPr id="21" name="Retângulo de cantos arredondados 20"/>
          <p:cNvSpPr/>
          <p:nvPr/>
        </p:nvSpPr>
        <p:spPr>
          <a:xfrm>
            <a:off x="7019039" y="966534"/>
            <a:ext cx="2160000" cy="21116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6000" dirty="0" smtClean="0"/>
              <a:t>4</a:t>
            </a:r>
            <a:endParaRPr lang="pt-BR" sz="6000" dirty="0"/>
          </a:p>
        </p:txBody>
      </p:sp>
      <p:sp>
        <p:nvSpPr>
          <p:cNvPr id="3" name="CaixaDeTexto 2"/>
          <p:cNvSpPr txBox="1"/>
          <p:nvPr/>
        </p:nvSpPr>
        <p:spPr>
          <a:xfrm>
            <a:off x="1643264" y="3187166"/>
            <a:ext cx="58576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800" b="1" dirty="0" smtClean="0">
                <a:latin typeface="Algerian" pitchFamily="82" charset="0"/>
                <a:cs typeface="Aharoni" pitchFamily="2" charset="-79"/>
              </a:rPr>
              <a:t>JOGO  DA  MEMÓRIA</a:t>
            </a:r>
            <a:endParaRPr lang="pt-BR" sz="4800" b="1" dirty="0">
              <a:latin typeface="Algerian" pitchFamily="82" charset="0"/>
              <a:cs typeface="Aharoni" pitchFamily="2" charset="-79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555</TotalTime>
  <Words>264</Words>
  <Application>Microsoft Office PowerPoint</Application>
  <PresentationFormat>Apresentação no Ecrã (4:3)</PresentationFormat>
  <Paragraphs>54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8</vt:i4>
      </vt:variant>
    </vt:vector>
  </HeadingPairs>
  <TitlesOfParts>
    <vt:vector size="9" baseType="lpstr">
      <vt:lpstr>Tema do Office</vt:lpstr>
      <vt:lpstr>Diapositivo 1</vt:lpstr>
      <vt:lpstr>Diapositivo 2</vt:lpstr>
      <vt:lpstr>Diapositivo 3</vt:lpstr>
      <vt:lpstr>Diapositivo 4</vt:lpstr>
      <vt:lpstr>Diapositivo 5</vt:lpstr>
      <vt:lpstr>Diapositivo 6</vt:lpstr>
      <vt:lpstr>Diapositivo 7</vt:lpstr>
      <vt:lpstr>Diapositivo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Wagner</dc:creator>
  <cp:lastModifiedBy>Nara</cp:lastModifiedBy>
  <cp:revision>59</cp:revision>
  <dcterms:created xsi:type="dcterms:W3CDTF">2015-10-10T00:39:56Z</dcterms:created>
  <dcterms:modified xsi:type="dcterms:W3CDTF">2019-03-06T14:18:08Z</dcterms:modified>
</cp:coreProperties>
</file>