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4BF0-32EE-4BA1-9582-11FFE3B094C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C8E-DEA4-4B95-A8F3-E1DD502BFE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4179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4BF0-32EE-4BA1-9582-11FFE3B094C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C8E-DEA4-4B95-A8F3-E1DD502BFE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1678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4BF0-32EE-4BA1-9582-11FFE3B094C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C8E-DEA4-4B95-A8F3-E1DD502BFE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9346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4BF0-32EE-4BA1-9582-11FFE3B094C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C8E-DEA4-4B95-A8F3-E1DD502BFE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342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4BF0-32EE-4BA1-9582-11FFE3B094C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C8E-DEA4-4B95-A8F3-E1DD502BFE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9056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4BF0-32EE-4BA1-9582-11FFE3B094C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C8E-DEA4-4B95-A8F3-E1DD502BFE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1199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4BF0-32EE-4BA1-9582-11FFE3B094C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C8E-DEA4-4B95-A8F3-E1DD502BFE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2852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4BF0-32EE-4BA1-9582-11FFE3B094C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C8E-DEA4-4B95-A8F3-E1DD502BFE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840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4BF0-32EE-4BA1-9582-11FFE3B094C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C8E-DEA4-4B95-A8F3-E1DD502BFE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9358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4BF0-32EE-4BA1-9582-11FFE3B094C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C8E-DEA4-4B95-A8F3-E1DD502BFE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8005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4BF0-32EE-4BA1-9582-11FFE3B094C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DC8E-DEA4-4B95-A8F3-E1DD502BFE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2017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4BF0-32EE-4BA1-9582-11FFE3B094C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8DC8E-DEA4-4B95-A8F3-E1DD502BFE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5258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Paisagem, Natureza, Nuvens, Ãrvores, Ãrvore, ManhÃ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2" y="620688"/>
            <a:ext cx="8651424" cy="6037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6131109" y="2697537"/>
            <a:ext cx="443294" cy="34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69668">
            <a:off x="1429018" y="2233521"/>
            <a:ext cx="443293" cy="34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691220" y="5648832"/>
            <a:ext cx="443293" cy="34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521">
            <a:off x="8149611" y="5193266"/>
            <a:ext cx="443294" cy="3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286256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43504" y="0"/>
            <a:ext cx="8056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37846" y="1604276"/>
            <a:ext cx="3169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11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9764" y="6185493"/>
            <a:ext cx="8604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  O  PRÓXIMO  COMO  A  SI  MESMO</a:t>
            </a:r>
          </a:p>
        </p:txBody>
      </p:sp>
      <p:sp>
        <p:nvSpPr>
          <p:cNvPr id="9" name="Retângulo 8"/>
          <p:cNvSpPr/>
          <p:nvPr/>
        </p:nvSpPr>
        <p:spPr>
          <a:xfrm>
            <a:off x="428256" y="2708937"/>
            <a:ext cx="5357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MANDAMENTO  MAIOR.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FAZERMOS  AOS  OUTROS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QUEIRAMOS  QUE  OS  OUTROS  NOS  FAÇAM.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22812" y="4272291"/>
            <a:ext cx="5645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PARÁBOLA  DOS  CREDORES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DOS  DEVEDORES</a:t>
            </a:r>
          </a:p>
        </p:txBody>
      </p:sp>
    </p:spTree>
    <p:extLst>
      <p:ext uri="{BB962C8B-B14F-4D97-AF65-F5344CB8AC3E}">
        <p14:creationId xmlns="" xmlns:p14="http://schemas.microsoft.com/office/powerpoint/2010/main" val="20819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8" name="Picture 2" descr="C:\Users\AlphaNet\Desktop\coraçã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3" y="161984"/>
            <a:ext cx="8712000" cy="65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55936" y="116632"/>
            <a:ext cx="6832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DE  UM  FARISEU</a:t>
            </a:r>
          </a:p>
        </p:txBody>
      </p:sp>
      <p:sp>
        <p:nvSpPr>
          <p:cNvPr id="3" name="Retângulo 2"/>
          <p:cNvSpPr/>
          <p:nvPr/>
        </p:nvSpPr>
        <p:spPr>
          <a:xfrm>
            <a:off x="6295184" y="6269464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22:34  a  40)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7454" y="701407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  O  MANDAMENTO  MAIOR  DA  LEI?</a:t>
            </a:r>
          </a:p>
        </p:txBody>
      </p:sp>
      <p:sp>
        <p:nvSpPr>
          <p:cNvPr id="5" name="Retângulo 4"/>
          <p:cNvSpPr/>
          <p:nvPr/>
        </p:nvSpPr>
        <p:spPr>
          <a:xfrm>
            <a:off x="91430" y="522920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JESUS: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AMARÁS  O  SENHOR  TEU  DEUS  DE  TODO  O  TEU  CORAÇÃO,  DE  TODA  A  TUA  ALMA  E  DE  TODO  O  TEU  ESPÍRITO;</a:t>
            </a:r>
          </a:p>
        </p:txBody>
      </p:sp>
      <p:sp>
        <p:nvSpPr>
          <p:cNvPr id="6" name="Retângulo 5"/>
          <p:cNvSpPr/>
          <p:nvPr/>
        </p:nvSpPr>
        <p:spPr>
          <a:xfrm>
            <a:off x="275669" y="5413865"/>
            <a:ext cx="8657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AMARÁS  O  TEU  PRÓXIMO,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A  TI  MESMO.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9231" y="5413864"/>
            <a:ext cx="8593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  LEI  E  OS  PROFETAS  SE   ACHAM  CONTIDOS  NESSES  DOIS  MANDAMENTOS.</a:t>
            </a:r>
          </a:p>
        </p:txBody>
      </p:sp>
    </p:spTree>
    <p:extLst>
      <p:ext uri="{BB962C8B-B14F-4D97-AF65-F5344CB8AC3E}">
        <p14:creationId xmlns="" xmlns:p14="http://schemas.microsoft.com/office/powerpoint/2010/main" val="2613816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2050" name="Picture 2" descr="C:\Users\AlphaNet\Desktop\moses-2715485_960_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24"/>
            <a:ext cx="7272808" cy="6644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us, Humildade, Ajoelhado, Mascul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4" y="3626256"/>
            <a:ext cx="1980000" cy="2939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4462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A   PARÁBOLA  DOS  CREDORES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  DEVEDORES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25505" y="638132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18:23  a  35)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55172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SERVIDOR  DEVIA  AO  SEU  SENHOR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DEZ  MIL  TALENTOS.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533256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TENDO  MEIOS  DE  LHE  PAGAR,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ROGOU-LHE  QUE  TIVESSE  PACIÊNCIA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ELE  LHE  PAGARIA  TUDO.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6936" y="5517231"/>
            <a:ext cx="8640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SENHOR  PERDOOU-LHE  A  DÍVIDA,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DEIXANDO-O  IR.</a:t>
            </a:r>
          </a:p>
        </p:txBody>
      </p:sp>
    </p:spTree>
    <p:extLst>
      <p:ext uri="{BB962C8B-B14F-4D97-AF65-F5344CB8AC3E}">
        <p14:creationId xmlns="" xmlns:p14="http://schemas.microsoft.com/office/powerpoint/2010/main" val="1981004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3074" name="Picture 2" descr="Bíblia, Historiar, Ccx, Tan Chen Ch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5" y="523220"/>
            <a:ext cx="8712968" cy="5562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2" name="Retângulo 1"/>
          <p:cNvSpPr/>
          <p:nvPr/>
        </p:nvSpPr>
        <p:spPr>
          <a:xfrm>
            <a:off x="1414949" y="0"/>
            <a:ext cx="631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COMPORTAMENTO  DO  SERVO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5515" y="507401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ENCONTRAR  UM  COMPANHEIRO  QUE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DEVIA  CEM  DINHEIROS,  AGARROU-O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  PESCOÇO  DIZENDO: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PAGA  O  QUE  ME  DEVES!</a:t>
            </a:r>
          </a:p>
        </p:txBody>
      </p:sp>
      <p:sp>
        <p:nvSpPr>
          <p:cNvPr id="4" name="Retângulo 3"/>
          <p:cNvSpPr/>
          <p:nvPr/>
        </p:nvSpPr>
        <p:spPr>
          <a:xfrm>
            <a:off x="371091" y="55172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COMPANHEIRO  ROGOU-LHE: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PACIÊNCIA  E  EU  LHE  PAGAREI  TUDO.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71091" y="5258683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O  SERVO  NÃO  QUIS  ESCUTÁ-LO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  MANDOU  PRENDER   ATÉ  QUE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PAGASSE  O  QUE  LHE  DEVIA.</a:t>
            </a:r>
          </a:p>
        </p:txBody>
      </p:sp>
    </p:spTree>
    <p:extLst>
      <p:ext uri="{BB962C8B-B14F-4D97-AF65-F5344CB8AC3E}">
        <p14:creationId xmlns="" xmlns:p14="http://schemas.microsoft.com/office/powerpoint/2010/main" val="1981004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72" y="214290"/>
            <a:ext cx="9144000" cy="6429388"/>
          </a:xfrm>
          <a:prstGeom prst="rect">
            <a:avLst/>
          </a:prstGeom>
          <a:noFill/>
        </p:spPr>
      </p:pic>
      <p:pic>
        <p:nvPicPr>
          <p:cNvPr id="4098" name="Picture 2" descr="Rei, Monarca, Monarquia, Real, Royalties, Pesso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64388"/>
            <a:ext cx="3672000" cy="6220803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4102" name="Picture 6" descr="Islão, Muçulmanos, Oração, Religião, Pessoas, Mu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0788"/>
            <a:ext cx="2844000" cy="5688001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" name="Retângulo 1"/>
          <p:cNvSpPr/>
          <p:nvPr/>
        </p:nvSpPr>
        <p:spPr>
          <a:xfrm>
            <a:off x="1951730" y="0"/>
            <a:ext cx="5240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REAÇÃO  DO  SENHOR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18" y="5443349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OUTROS  SERVIDORES  VENDO  O  QUE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PASSAVA,  INFORMARAM  AO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SENHOR  O  QUE  ACONTECERA.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757" y="5443575"/>
            <a:ext cx="8568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SENHOR  MANDOU  QUE  AQUELE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SERVO  FOSSE   TRAZIDO  À  SUA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PRESENÇA  E  LHE  DISSE: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54433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MAU  SERVO,  EU  HAVIA  TE  PERDOADO  TUDO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ME  DEVIAS.  POR  QUE  NÃO  USOU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PIEDADE  COM  O  TEU  COMPANHEIRO?</a:t>
            </a:r>
          </a:p>
        </p:txBody>
      </p:sp>
      <p:sp>
        <p:nvSpPr>
          <p:cNvPr id="6" name="Retângulo 5"/>
          <p:cNvSpPr/>
          <p:nvPr/>
        </p:nvSpPr>
        <p:spPr>
          <a:xfrm>
            <a:off x="292293" y="5443575"/>
            <a:ext cx="8600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  SENHOR  MANDOU  QUE  O  PRENDESSE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ATÉ  QUE  ELE  LHE  PAGASSE  TUDO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DEVIA.</a:t>
            </a:r>
          </a:p>
        </p:txBody>
      </p:sp>
    </p:spTree>
    <p:extLst>
      <p:ext uri="{BB962C8B-B14F-4D97-AF65-F5344CB8AC3E}">
        <p14:creationId xmlns="" xmlns:p14="http://schemas.microsoft.com/office/powerpoint/2010/main" val="1981004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5122" name="Picture 2" descr="Inscreva Se, Gêmeos, Crianças, Simetria, Menin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736141"/>
            <a:ext cx="8568000" cy="5716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58743" y="30368"/>
            <a:ext cx="4048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CONCLUI  JESUS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39752" y="751344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ASSIM  QUE  MEU  PAI,  VOS  TRATARÁ,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  NÃO  PERDOARDES,  DO  FUNDO  DO  CORAÇÃO,  AS  FALTAS  QUE  VOSSOS  IRMÃOS  HOUVEREM  COMETIDO  CONTRA  VÓS.</a:t>
            </a:r>
          </a:p>
        </p:txBody>
      </p:sp>
      <p:pic>
        <p:nvPicPr>
          <p:cNvPr id="5124" name="Picture 4" descr="Jesus, Cristo, Religião, Cristã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89304"/>
            <a:ext cx="2952000" cy="296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1004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6146" name="Picture 2" descr="Reunião, Grupo De Pessoas, Conjunto, Alianç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557"/>
            <a:ext cx="8280920" cy="6443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857224" y="285728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46706" y="692696"/>
            <a:ext cx="6381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COMENTÁRIO  DE  KARDEC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56979" y="98204"/>
            <a:ext cx="3430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107504" y="5443349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OS  HOMENS  ADOTAREM  ESSAS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MÁXIMAS  COMO  REGRA  DE  CONDUTA,  COMPREENDERÃO  A  VERDADEIRA  FRATERNIDADE.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3168" y="543766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MAIS  HAVERÁ  ÓDIOS,  NEM  DISSENÇÕES,  MAS  SOMENTE,  UNIÃO,  CONCÓRDIA  E  BENEVOLÊNCIA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MÚTUA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23528" y="562801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FARÃO  QUE  ENTRE  ELES  REINEM  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PAZ  E  A  JUSTIÇA.</a:t>
            </a:r>
          </a:p>
        </p:txBody>
      </p:sp>
      <p:pic>
        <p:nvPicPr>
          <p:cNvPr id="6147" name="Picture 3" descr="C:\Users\AlphaNet\Desktop\kard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1800000" cy="2066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1987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</p:spPr>
      </p:pic>
      <p:pic>
        <p:nvPicPr>
          <p:cNvPr id="20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22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2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029" name="Picture 5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15" y="285728"/>
            <a:ext cx="9144000" cy="6429420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827584" y="285728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Xadrez, Conselho, Jogo, Quadrado, Black, Bran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400000" cy="4061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02458" y="771265"/>
            <a:ext cx="642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Como  Jesus gostaria que perdoássemos nossos irmãos pelas faltas que cometeram contra nós: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286000" y="2757397"/>
            <a:ext cx="50097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V</a:t>
            </a:r>
            <a:r>
              <a:rPr lang="pt-BR" sz="3600" b="1" dirty="0" smtClean="0"/>
              <a:t>    A   E    P   C    D   T     E</a:t>
            </a:r>
          </a:p>
          <a:p>
            <a:r>
              <a:rPr lang="pt-BR" sz="3600" b="1" dirty="0" smtClean="0"/>
              <a:t>B    Ç    V   I     R   S    U   X</a:t>
            </a:r>
          </a:p>
          <a:p>
            <a:r>
              <a:rPr lang="pt-BR" sz="3600" b="1" dirty="0" smtClean="0"/>
              <a:t> 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2249852" y="3701076"/>
            <a:ext cx="50193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/>
              <a:t>B    A    Z   T    Ã   E     L    I</a:t>
            </a:r>
          </a:p>
          <a:p>
            <a:r>
              <a:rPr lang="pt-BR" sz="3600" b="1" dirty="0" smtClean="0"/>
              <a:t>N   M  O    P   Q   R    S    T</a:t>
            </a:r>
            <a:endParaRPr lang="pt-BR" sz="3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49852" y="2345265"/>
            <a:ext cx="493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D    C    B   E    F    G   H    I </a:t>
            </a:r>
            <a:endParaRPr lang="pt-BR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249852" y="4697568"/>
            <a:ext cx="4751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A    B   C    D   E    F    L    J</a:t>
            </a:r>
          </a:p>
          <a:p>
            <a:endParaRPr lang="pt-BR" sz="3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34247" y="5051785"/>
            <a:ext cx="4849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X     Z   S    P   O    S    I    B</a:t>
            </a:r>
          </a:p>
          <a:p>
            <a:r>
              <a:rPr lang="pt-BR" sz="3600" b="1" dirty="0" smtClean="0"/>
              <a:t>D    O   I    N    X   A    D   E</a:t>
            </a:r>
            <a:endParaRPr lang="pt-BR" sz="3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21027" y="1565553"/>
            <a:ext cx="789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___  ___     ___  ___  ___  ___  ___       ___  ___     ___  ___  ___  ___  ___  ___  ___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821027" y="177559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8A</a:t>
            </a:r>
            <a:endParaRPr lang="pt-BR" sz="24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299187" y="1775597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4C</a:t>
            </a:r>
            <a:endParaRPr lang="pt-BR" sz="24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907704" y="1775597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8E</a:t>
            </a:r>
            <a:endParaRPr lang="pt-BR" sz="24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301974" y="1775597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6G</a:t>
            </a:r>
            <a:endParaRPr lang="pt-BR" sz="24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2813536" y="177559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4A</a:t>
            </a:r>
            <a:endParaRPr lang="pt-BR" sz="2400" b="1" dirty="0"/>
          </a:p>
        </p:txBody>
      </p:sp>
      <p:sp>
        <p:nvSpPr>
          <p:cNvPr id="6144" name="CaixaDeTexto 6143"/>
          <p:cNvSpPr txBox="1"/>
          <p:nvPr/>
        </p:nvSpPr>
        <p:spPr>
          <a:xfrm>
            <a:off x="3203848" y="177559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1A</a:t>
            </a:r>
            <a:endParaRPr lang="pt-BR" sz="2400" b="1" dirty="0"/>
          </a:p>
        </p:txBody>
      </p:sp>
      <p:sp>
        <p:nvSpPr>
          <p:cNvPr id="6145" name="CaixaDeTexto 6144"/>
          <p:cNvSpPr txBox="1"/>
          <p:nvPr/>
        </p:nvSpPr>
        <p:spPr>
          <a:xfrm>
            <a:off x="3635896" y="1775597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1B</a:t>
            </a:r>
            <a:endParaRPr lang="pt-BR" sz="2400" b="1" dirty="0"/>
          </a:p>
        </p:txBody>
      </p:sp>
      <p:sp>
        <p:nvSpPr>
          <p:cNvPr id="6147" name="CaixaDeTexto 6146"/>
          <p:cNvSpPr txBox="1"/>
          <p:nvPr/>
        </p:nvSpPr>
        <p:spPr>
          <a:xfrm>
            <a:off x="4391888" y="1775595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3D</a:t>
            </a:r>
            <a:endParaRPr lang="pt-BR" sz="2400" b="1" dirty="0"/>
          </a:p>
        </p:txBody>
      </p:sp>
      <p:sp>
        <p:nvSpPr>
          <p:cNvPr id="6148" name="CaixaDeTexto 6147"/>
          <p:cNvSpPr txBox="1"/>
          <p:nvPr/>
        </p:nvSpPr>
        <p:spPr>
          <a:xfrm>
            <a:off x="4818449" y="1775941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2E</a:t>
            </a:r>
            <a:endParaRPr lang="pt-BR" sz="2400" b="1" dirty="0"/>
          </a:p>
        </p:txBody>
      </p:sp>
      <p:sp>
        <p:nvSpPr>
          <p:cNvPr id="6149" name="CaixaDeTexto 6148"/>
          <p:cNvSpPr txBox="1"/>
          <p:nvPr/>
        </p:nvSpPr>
        <p:spPr>
          <a:xfrm>
            <a:off x="5436096" y="1775941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8B</a:t>
            </a:r>
            <a:endParaRPr lang="pt-BR" sz="2400" b="1" dirty="0"/>
          </a:p>
        </p:txBody>
      </p:sp>
      <p:sp>
        <p:nvSpPr>
          <p:cNvPr id="6150" name="CaixaDeTexto 6149"/>
          <p:cNvSpPr txBox="1"/>
          <p:nvPr/>
        </p:nvSpPr>
        <p:spPr>
          <a:xfrm>
            <a:off x="5868144" y="1775594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4C</a:t>
            </a:r>
            <a:endParaRPr lang="pt-BR" sz="2400" b="1" dirty="0"/>
          </a:p>
        </p:txBody>
      </p:sp>
      <p:sp>
        <p:nvSpPr>
          <p:cNvPr id="6151" name="CaixaDeTexto 6150"/>
          <p:cNvSpPr txBox="1"/>
          <p:nvPr/>
        </p:nvSpPr>
        <p:spPr>
          <a:xfrm>
            <a:off x="6371808" y="1775593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4F</a:t>
            </a:r>
            <a:endParaRPr lang="pt-BR" sz="2400" b="1" dirty="0"/>
          </a:p>
        </p:txBody>
      </p:sp>
      <p:sp>
        <p:nvSpPr>
          <p:cNvPr id="6152" name="CaixaDeTexto 6151"/>
          <p:cNvSpPr txBox="1"/>
          <p:nvPr/>
        </p:nvSpPr>
        <p:spPr>
          <a:xfrm>
            <a:off x="6796127" y="1775941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7B</a:t>
            </a:r>
            <a:endParaRPr lang="pt-BR" sz="2400" b="1" dirty="0"/>
          </a:p>
        </p:txBody>
      </p:sp>
      <p:sp>
        <p:nvSpPr>
          <p:cNvPr id="6153" name="CaixaDeTexto 6152"/>
          <p:cNvSpPr txBox="1"/>
          <p:nvPr/>
        </p:nvSpPr>
        <p:spPr>
          <a:xfrm>
            <a:off x="7269175" y="1775941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6B</a:t>
            </a:r>
            <a:endParaRPr lang="pt-BR" sz="2400" b="1" dirty="0"/>
          </a:p>
        </p:txBody>
      </p:sp>
      <p:sp>
        <p:nvSpPr>
          <p:cNvPr id="6154" name="CaixaDeTexto 6153"/>
          <p:cNvSpPr txBox="1"/>
          <p:nvPr/>
        </p:nvSpPr>
        <p:spPr>
          <a:xfrm>
            <a:off x="7724658" y="1775941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5E</a:t>
            </a:r>
            <a:endParaRPr lang="pt-BR" sz="2400" b="1" dirty="0"/>
          </a:p>
        </p:txBody>
      </p:sp>
      <p:sp>
        <p:nvSpPr>
          <p:cNvPr id="6155" name="CaixaDeTexto 6154"/>
          <p:cNvSpPr txBox="1"/>
          <p:nvPr/>
        </p:nvSpPr>
        <p:spPr>
          <a:xfrm>
            <a:off x="8131783" y="1775941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1B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9433" y="1483205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D</a:t>
            </a:r>
            <a:endParaRPr lang="pt-BR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327086" y="1488609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</a:t>
            </a:r>
            <a:endParaRPr lang="pt-BR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978236" y="1483205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F</a:t>
            </a:r>
            <a:endParaRPr lang="pt-BR" sz="28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381288" y="1483553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U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837698" y="1483205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N</a:t>
            </a:r>
            <a:endParaRPr lang="pt-BR" sz="2800" b="1" dirty="0"/>
          </a:p>
        </p:txBody>
      </p:sp>
      <p:sp>
        <p:nvSpPr>
          <p:cNvPr id="15" name="Retângulo 14"/>
          <p:cNvSpPr/>
          <p:nvPr/>
        </p:nvSpPr>
        <p:spPr>
          <a:xfrm>
            <a:off x="3225206" y="1483205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D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700163" y="1483205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</a:t>
            </a:r>
            <a:endParaRPr lang="pt-BR" sz="2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407759" y="1488609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D</a:t>
            </a:r>
            <a:endParaRPr lang="pt-BR" sz="28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82569" y="1488609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</a:t>
            </a:r>
            <a:endParaRPr lang="pt-BR" sz="28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485811" y="1488609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</a:t>
            </a:r>
            <a:endParaRPr lang="pt-BR" sz="28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906616" y="1488609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</a:t>
            </a:r>
            <a:endParaRPr lang="pt-BR" sz="28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409483" y="1483205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R</a:t>
            </a:r>
            <a:endParaRPr lang="pt-BR" sz="28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806835" y="1488609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</a:t>
            </a:r>
            <a:endParaRPr lang="pt-BR" sz="2800" b="1" dirty="0"/>
          </a:p>
        </p:txBody>
      </p:sp>
      <p:sp>
        <p:nvSpPr>
          <p:cNvPr id="6156" name="CaixaDeTexto 6155"/>
          <p:cNvSpPr txBox="1"/>
          <p:nvPr/>
        </p:nvSpPr>
        <p:spPr>
          <a:xfrm>
            <a:off x="7285611" y="148021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Ç</a:t>
            </a:r>
            <a:endParaRPr lang="pt-BR" sz="2800" b="1" dirty="0"/>
          </a:p>
        </p:txBody>
      </p:sp>
      <p:sp>
        <p:nvSpPr>
          <p:cNvPr id="6157" name="CaixaDeTexto 6156"/>
          <p:cNvSpPr txBox="1"/>
          <p:nvPr/>
        </p:nvSpPr>
        <p:spPr>
          <a:xfrm>
            <a:off x="7729109" y="1488609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Ã</a:t>
            </a:r>
            <a:endParaRPr lang="pt-BR" sz="2800" b="1" dirty="0"/>
          </a:p>
        </p:txBody>
      </p:sp>
      <p:sp>
        <p:nvSpPr>
          <p:cNvPr id="6158" name="CaixaDeTexto 6157"/>
          <p:cNvSpPr txBox="1"/>
          <p:nvPr/>
        </p:nvSpPr>
        <p:spPr>
          <a:xfrm>
            <a:off x="8157194" y="1483205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</a:t>
            </a:r>
            <a:endParaRPr lang="pt-BR" sz="2800" b="1" dirty="0"/>
          </a:p>
        </p:txBody>
      </p:sp>
    </p:spTree>
    <p:extLst>
      <p:ext uri="{BB962C8B-B14F-4D97-AF65-F5344CB8AC3E}">
        <p14:creationId xmlns="" xmlns:p14="http://schemas.microsoft.com/office/powerpoint/2010/main" val="2035538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9" grpId="0"/>
      <p:bldP spid="27" grpId="0"/>
      <p:bldP spid="28" grpId="0"/>
      <p:bldP spid="29" grpId="0"/>
      <p:bldP spid="30" grpId="0"/>
      <p:bldP spid="31" grpId="0"/>
      <p:bldP spid="6144" grpId="0"/>
      <p:bldP spid="6145" grpId="0"/>
      <p:bldP spid="6147" grpId="0"/>
      <p:bldP spid="6148" grpId="0"/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4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3" grpId="0"/>
      <p:bldP spid="24" grpId="0"/>
      <p:bldP spid="26" grpId="0"/>
      <p:bldP spid="6156" grpId="0"/>
      <p:bldP spid="6157" grpId="0"/>
      <p:bldP spid="615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501</Words>
  <Application>Microsoft Office PowerPoint</Application>
  <PresentationFormat>Apresentação no Ecrã (4:3)</PresentationFormat>
  <Paragraphs>103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21</cp:revision>
  <dcterms:created xsi:type="dcterms:W3CDTF">2018-01-30T17:26:11Z</dcterms:created>
  <dcterms:modified xsi:type="dcterms:W3CDTF">2019-03-06T14:15:16Z</dcterms:modified>
</cp:coreProperties>
</file>