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78" r:id="rId4"/>
    <p:sldId id="279" r:id="rId5"/>
    <p:sldId id="280" r:id="rId6"/>
    <p:sldId id="281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4" descr="Cachoeira, MÃ¡gico, Encantado, Paisagem, Montan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69" y="152784"/>
            <a:ext cx="8712000" cy="65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orboleta Inseto Natureza Borboleta Bor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3452813" y="534988"/>
            <a:ext cx="919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 Inseto Natureza Borboleta Bor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1436688" y="1541463"/>
            <a:ext cx="957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orboleta Inseto Natureza Borboleta Bor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722313" y="327025"/>
            <a:ext cx="957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orboleta Inseto Natureza Borboleta Bor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2847975" y="1892300"/>
            <a:ext cx="919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orboleta Inseto Natureza Borboleta Bor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2133600" y="533400"/>
            <a:ext cx="919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orboleta Inseto Natureza Borboleta Bor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3687763" y="1106488"/>
            <a:ext cx="919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orboleta Inseto Natureza Borboleta Bor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1670050" y="2112963"/>
            <a:ext cx="9572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Borboleta Inseto Natureza Borboleta Bor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955675" y="898525"/>
            <a:ext cx="9572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Borboleta Inseto Natureza Borboleta Bor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3082925" y="2463800"/>
            <a:ext cx="919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Borboleta Inseto Natureza Borboleta Bor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9900">
            <a:off x="2368550" y="1104900"/>
            <a:ext cx="919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-2232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68144" y="159515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532" y="5733256"/>
            <a:ext cx="8364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SÃO  MISERICORDIOSOS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7705" y="2704530"/>
            <a:ext cx="3195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.  ATIRE  A  PRIMEIRA  PEDRA  AQUELE  QUE  ESTIVER  SEM  PECADO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84977" y="2954538"/>
            <a:ext cx="3468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4.1.  NÃO  JULGUEIS  PARA NÃO  SERDES  JULGADOS</a:t>
            </a:r>
          </a:p>
        </p:txBody>
      </p:sp>
    </p:spTree>
    <p:extLst>
      <p:ext uri="{BB962C8B-B14F-4D97-AF65-F5344CB8AC3E}">
        <p14:creationId xmlns:p14="http://schemas.microsoft.com/office/powerpoint/2010/main" xmlns="" val="4148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sus, Cristianismo, Crianças, Menino, Men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0854"/>
            <a:ext cx="5148000" cy="653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2087154" y="116633"/>
            <a:ext cx="5112568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LIÇÃO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7339" y="537321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JULGUEIS,  A  FIM  DE  NÃO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SERDES  JULGADOS;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32" y="5403851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SEREIS  JULGADOS   CONFORME  HOUVERDES  JULGADO  OS  OUTROS.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73088" y="6407371"/>
            <a:ext cx="434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  7:1  e  2) </a:t>
            </a:r>
            <a:endParaRPr lang="pt-BR" sz="1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0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riança, Lago, Acadia, Maine, Ao Ar Livre, Reflex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" y="908720"/>
            <a:ext cx="9144000" cy="59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14520" y="188640"/>
            <a:ext cx="7092279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530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977" y="565729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“ATIRE-LHE  A  PRIMEIRA  PEDRA  AQUELE  QUE  ESTIVER  ISENTO  DE  PECADO”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77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OS  INDUZIU  A  FAZER  UMA  ANÁLISE  INTERIOR  DE  SI  MESMOS.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9013" y="544185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DA  INDULGÊNCIA  UM  DEVER,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NÃO  HÁ  NINGUÉM  QUE  NÃO  NECESSITE  DE  INDULGÊNCIA.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risto, Feliz Ano Novo, Jesus, Ano Novo, Anti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1980000" cy="39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1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udante, Educação, Menino, Escola, Leitura, Estud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37164"/>
            <a:ext cx="5292000" cy="61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" y="116632"/>
            <a:ext cx="4572000" cy="136815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214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CONDIÇÕES  DE</a:t>
            </a:r>
          </a:p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INDULGÊNCIA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4008" y="4190738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JULGAMENTO: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JULGAR  COM  MAIS  SEVERIDADE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OUTROS  DO  QUE  JULGAMOS  A  NÓS    MESMOS.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44008" y="5067473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CONDENAÇÃO: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CONDENAR  NOS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 AQUILO  DE  QUE  NOS  ABSOLVEMOS.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Ponto De Interrogação, Nota, Homem, Pessoa, Côm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784" y="305351"/>
            <a:ext cx="4032448" cy="33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0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ssoas, Homem, Homens, Masculino, Adulto, Pess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25" y="1121842"/>
            <a:ext cx="9144000" cy="57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4184" y="603774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LOUVÁVEL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164" y="6006550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REPRIMIR  O  MAL: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4624"/>
            <a:ext cx="9159342" cy="69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CENSURA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88" y="598515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SER  UM  DEVER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921" y="598474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RESULTARÁ  UM  BEM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4782" y="44624"/>
            <a:ext cx="9191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AUTORIDADE  MORAL  PARA  CENSURAR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0737" y="5446374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TEM: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6519" y="60069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CUMPRE  AS  LEIS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5092" y="5446374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NÃO  TEM: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04290" y="5930460"/>
            <a:ext cx="4804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VIOLA  AS  LEIS</a:t>
            </a:r>
          </a:p>
        </p:txBody>
      </p:sp>
    </p:spTree>
    <p:extLst>
      <p:ext uri="{BB962C8B-B14F-4D97-AF65-F5344CB8AC3E}">
        <p14:creationId xmlns:p14="http://schemas.microsoft.com/office/powerpoint/2010/main" xmlns="" val="11110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" grpId="0"/>
      <p:bldP spid="8" grpId="0"/>
      <p:bldP spid="8" grpId="1"/>
      <p:bldP spid="8" grpId="2"/>
      <p:bldP spid="13" grpId="0"/>
      <p:bldP spid="13" grpId="1"/>
      <p:bldP spid="13" grpId="2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mília, Crianças, Pai, Mãe, Praia, Sun, Pôr Do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77558" y="116632"/>
            <a:ext cx="8331759" cy="51729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345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SEGUNDO  ÀS  LEIS  DIVINAS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82" y="501317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ÚNICA  AUTORIDADE  LEGÍTIMA  EXISTE: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QUE  SE  APOIA  NO  EXEMPLO  QUE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DÁ  DO  BEM.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atólica, Caridade, Mãe, Freira, Tere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124744"/>
            <a:ext cx="1785918" cy="22850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sus, Cristo, Religião, Cristã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972" y="1124744"/>
            <a:ext cx="2113492" cy="21450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1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6995" y="-256122"/>
            <a:ext cx="9538593" cy="728552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55976" y="594128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AlphaNet\Desktop\estu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682" y="3197274"/>
            <a:ext cx="46364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phaNet\Desktop\estud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221" y="3196685"/>
            <a:ext cx="4659522" cy="352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3167" y="2505670"/>
            <a:ext cx="889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Observe as gravuras e descubra os 8 erros que existem entre as duas: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930813"/>
            <a:ext cx="897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JULGUEIS,  A  FIM  DE  NÃO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SERDES  JULGADOS;</a:t>
            </a:r>
          </a:p>
        </p:txBody>
      </p:sp>
      <p:sp>
        <p:nvSpPr>
          <p:cNvPr id="5" name="Retângulo 4"/>
          <p:cNvSpPr/>
          <p:nvPr/>
        </p:nvSpPr>
        <p:spPr>
          <a:xfrm>
            <a:off x="-84649" y="1577144"/>
            <a:ext cx="9293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SEREIS  JULGADOS   CONFORME  HOUVERDES  JULGADO  OS  </a:t>
            </a:r>
            <a:endParaRPr lang="pt-BR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OUTROS.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  7:1  e  2)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22186" y="35720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08797" y="444679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25637" y="59002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12360" y="40465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75313" y="47306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52605" y="560143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740352" y="48759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014919" y="539772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X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250</Words>
  <Application>Microsoft Office PowerPoint</Application>
  <PresentationFormat>Apresentação no Ecrã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91</cp:revision>
  <dcterms:created xsi:type="dcterms:W3CDTF">2015-10-10T00:39:56Z</dcterms:created>
  <dcterms:modified xsi:type="dcterms:W3CDTF">2018-09-10T21:43:45Z</dcterms:modified>
</cp:coreProperties>
</file>