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3218-CA66-433A-A8B9-2E2A7D751DF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99D6-C7F3-4C13-A590-461BAC7916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2074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3218-CA66-433A-A8B9-2E2A7D751DF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99D6-C7F3-4C13-A590-461BAC7916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7761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3218-CA66-433A-A8B9-2E2A7D751DF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99D6-C7F3-4C13-A590-461BAC7916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005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3218-CA66-433A-A8B9-2E2A7D751DF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99D6-C7F3-4C13-A590-461BAC7916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0989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3218-CA66-433A-A8B9-2E2A7D751DF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99D6-C7F3-4C13-A590-461BAC7916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4247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3218-CA66-433A-A8B9-2E2A7D751DF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99D6-C7F3-4C13-A590-461BAC7916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276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3218-CA66-433A-A8B9-2E2A7D751DF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99D6-C7F3-4C13-A590-461BAC7916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433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3218-CA66-433A-A8B9-2E2A7D751DF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99D6-C7F3-4C13-A590-461BAC7916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9614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3218-CA66-433A-A8B9-2E2A7D751DF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99D6-C7F3-4C13-A590-461BAC7916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2766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3218-CA66-433A-A8B9-2E2A7D751DF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99D6-C7F3-4C13-A590-461BAC7916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3112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3218-CA66-433A-A8B9-2E2A7D751DF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99D6-C7F3-4C13-A590-461BAC7916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8275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3218-CA66-433A-A8B9-2E2A7D751DF1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699D6-C7F3-4C13-A590-461BAC7916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9474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ill, Ãrvore, Paisagem, Natureza, Reino Unido, 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17" y="3751671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Andorinhas, PÃ¡ssaros Voa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7041" flipH="1">
            <a:off x="2998788" y="2189163"/>
            <a:ext cx="17541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Andorinhas, PÃ¡ssaros Voa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7041">
            <a:off x="3030538" y="846138"/>
            <a:ext cx="207486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Andorinhas, PÃ¡ssaros Voa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7041" flipH="1">
            <a:off x="6200775" y="1582738"/>
            <a:ext cx="94456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Andorinhas, PÃ¡ssaros Voa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7041">
            <a:off x="458788" y="688975"/>
            <a:ext cx="20732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Andorinhas, PÃ¡ssaros Voa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7041" flipH="1">
            <a:off x="569913" y="4117975"/>
            <a:ext cx="17541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ndorinhas, PÃ¡ssaros Voa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46141" flipH="1">
            <a:off x="7824788" y="10287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Andorinhas, PÃ¡ssaros Voan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3738" flipH="1">
            <a:off x="7919244" y="2164556"/>
            <a:ext cx="6096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Andorinhas, PÃ¡ssaros Voa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7041">
            <a:off x="4868863" y="441325"/>
            <a:ext cx="966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Andorinhas, PÃ¡ssaros Voa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7041" flipH="1">
            <a:off x="1489075" y="2651125"/>
            <a:ext cx="110331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9145" y="-30021"/>
            <a:ext cx="8605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253379" y="1310539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9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1953" y="5696965"/>
            <a:ext cx="8660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AVENTURADOS  AQUELES  QUE  SÃO  BRANDOS  E  PACÍFICOS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4135" y="2237211"/>
            <a:ext cx="3063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 A  PACIÊNCIA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34" y="2740165"/>
            <a:ext cx="30556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OBEDIÊNCIA  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RESIGNAÇÃO</a:t>
            </a:r>
          </a:p>
        </p:txBody>
      </p:sp>
      <p:pic>
        <p:nvPicPr>
          <p:cNvPr id="19" name="Picture 2" descr="CrianÃ§a, Dia Das CrianÃ§as, CoraÃ§Ã£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56" y="3716336"/>
            <a:ext cx="1080000" cy="1922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93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4312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lphaNet\Desktop\advertise-987114_960_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9" y="1499500"/>
            <a:ext cx="8172000" cy="4144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studante, Lição De Casa, Leitura, Alu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33427"/>
            <a:ext cx="2160000" cy="306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376278" y="6550247"/>
            <a:ext cx="26963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Amigo – Havre, 1862</a:t>
            </a:r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521719" y="5819693"/>
            <a:ext cx="81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</a:t>
            </a:r>
            <a:r>
              <a:rPr lang="pt-BR" sz="24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BÊNÇÃO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DEUS  ENVIA  AOS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SEUS  ELEITOS!</a:t>
            </a:r>
          </a:p>
        </p:txBody>
      </p:sp>
      <p:sp>
        <p:nvSpPr>
          <p:cNvPr id="5" name="Retângulo 4"/>
          <p:cNvSpPr/>
          <p:nvPr/>
        </p:nvSpPr>
        <p:spPr>
          <a:xfrm>
            <a:off x="313793" y="5514819"/>
            <a:ext cx="8436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DOR  É  O  VEÍCULO  ATRAVÉS  DO  QUAL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PODEMOS  NOS  REGENERAR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ERROS  COMETIDOS.</a:t>
            </a:r>
          </a:p>
        </p:txBody>
      </p:sp>
      <p:pic>
        <p:nvPicPr>
          <p:cNvPr id="1028" name="Picture 4" descr="Abc, Alfabeto, Smiley, Letras, Leitu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61" y="-8578"/>
            <a:ext cx="1639205" cy="1639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c, Alfabeto, Smiley, Letras, Leitu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32" y="-76309"/>
            <a:ext cx="1639204" cy="1639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bc, Alfabeto, Smiley, Letras, Leitur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78" y="-66906"/>
            <a:ext cx="1639204" cy="1639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bc, Alfabeto, Smiley, Letras, Leitur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-16428"/>
            <a:ext cx="1639205" cy="1639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7803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" y="214311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rianças, Clipart, Bonitinho, Projeto, Profess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6095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75221" y="0"/>
            <a:ext cx="3264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PACIÊNCIA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49511" y="3676381"/>
            <a:ext cx="4565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UMA  VIRTUDE  QUE  NOS  FAZ  OLHAR  PARA  O  ALTO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82618" y="3659980"/>
            <a:ext cx="4450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COLOCA-NOS  ACIMA  DOS  NOSSOS  PROBLEMAS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375754" y="3676381"/>
            <a:ext cx="4392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PERMITI-NOS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VISUALIZAR  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MELHOR  SOLUÇÃO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97493" y="3861048"/>
            <a:ext cx="422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PROPICIA  A  SERENIDADE</a:t>
            </a:r>
          </a:p>
        </p:txBody>
      </p:sp>
    </p:spTree>
    <p:extLst>
      <p:ext uri="{BB962C8B-B14F-4D97-AF65-F5344CB8AC3E}">
        <p14:creationId xmlns="" xmlns:p14="http://schemas.microsoft.com/office/powerpoint/2010/main" val="733166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232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Menino, Valentão, Desenhos Animados, Criança, M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80" y="1500174"/>
            <a:ext cx="1836850" cy="3643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ia Das Mães, Mãe, Saudações, Gratid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49"/>
            <a:ext cx="5324475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33466" y="95241"/>
            <a:ext cx="6948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OBEDIÊNCIA  E  RESIGNAÇÃO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74048" y="6309663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Lázaro  -  Paris, 1861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335782" y="908720"/>
            <a:ext cx="4543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SÃO: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VIRTUDES  ATIVAS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97457" y="5193276"/>
            <a:ext cx="3564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OBEDIÊNCIA  É  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CONSENTIMENTO  DA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RAZÃO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39552" y="5199583"/>
            <a:ext cx="4068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RESIGNAÇÃO  É  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CONSENTIMENTO  DO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CORAÇÃO</a:t>
            </a:r>
          </a:p>
        </p:txBody>
      </p:sp>
    </p:spTree>
    <p:extLst>
      <p:ext uri="{BB962C8B-B14F-4D97-AF65-F5344CB8AC3E}">
        <p14:creationId xmlns="" xmlns:p14="http://schemas.microsoft.com/office/powerpoint/2010/main" val="733166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rianças, Coração, Frente, Cor Da Pele, Harmonia, Lin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75"/>
            <a:ext cx="9144000" cy="6058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47864" y="608783"/>
            <a:ext cx="1895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APELO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963787" y="0"/>
            <a:ext cx="3067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3563888" y="638132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Lázaro  -  Paris, 1861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51046" y="5550331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SUBMETEI-VOS  AO  IMPULSO  QUE  VIEMOS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  AOS  VOSSOS  ESPÍRITOS!</a:t>
            </a:r>
          </a:p>
        </p:txBody>
      </p:sp>
      <p:sp>
        <p:nvSpPr>
          <p:cNvPr id="6" name="Retângulo 5"/>
          <p:cNvSpPr/>
          <p:nvPr/>
        </p:nvSpPr>
        <p:spPr>
          <a:xfrm>
            <a:off x="389674" y="573499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  DAQUELE  QUE  CERRA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ENTENDIMENTO!</a:t>
            </a:r>
          </a:p>
        </p:txBody>
      </p:sp>
      <p:sp>
        <p:nvSpPr>
          <p:cNvPr id="7" name="Retângulo 6"/>
          <p:cNvSpPr/>
          <p:nvPr/>
        </p:nvSpPr>
        <p:spPr>
          <a:xfrm>
            <a:off x="558306" y="5550331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  RESISTÊNCIA  ORGULHOSA,  CEDO  OU  TARDE  SERÁ  VENCIDA.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624026" y="5550331"/>
            <a:ext cx="8347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QUE  SÃO  BRANDOS,  POIS  SERÃO  DÓCEIS  AOS  ENSINOS  ESPIRITUAIS.</a:t>
            </a:r>
          </a:p>
        </p:txBody>
      </p:sp>
    </p:spTree>
    <p:extLst>
      <p:ext uri="{BB962C8B-B14F-4D97-AF65-F5344CB8AC3E}">
        <p14:creationId xmlns="" xmlns:p14="http://schemas.microsoft.com/office/powerpoint/2010/main" val="4044393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" y="214312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34437" y="26681"/>
            <a:ext cx="5946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13837" y="611456"/>
            <a:ext cx="8613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SERMOS  BRANDOS  E  PACÍFICOS  TEMOS  QUE  PRATICAR</a:t>
            </a:r>
          </a:p>
          <a:p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TRÊS  IMPORTANTES  VIRTUDES: 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4986" y="1844824"/>
            <a:ext cx="8725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___  ___  ___  ___  ___  ___  ___  ___  ___ ,  ___  ___  ___  ___  ___  ___  ___  ___ ___  ___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                              </a:t>
            </a:r>
            <a:r>
              <a:rPr lang="pt-BR" b="1" dirty="0" smtClean="0"/>
              <a:t>E </a:t>
            </a:r>
            <a:r>
              <a:rPr lang="pt-BR" dirty="0" smtClean="0"/>
              <a:t> ___  ___  ___  ___  ___  ___  ___  ___  ___  ___  </a:t>
            </a:r>
            <a:endParaRPr lang="pt-BR" dirty="0"/>
          </a:p>
        </p:txBody>
      </p:sp>
      <p:pic>
        <p:nvPicPr>
          <p:cNvPr id="2052" name="Picture 4" descr="Nuvens, Pensamento, Comentários, Bolh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7704856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63688" y="3565157"/>
            <a:ext cx="1992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PACIÊNCIA</a:t>
            </a:r>
            <a:endParaRPr lang="pt-BR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63113" y="4581128"/>
            <a:ext cx="2307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OBEDIÊNCIA</a:t>
            </a:r>
            <a:endParaRPr lang="pt-BR" sz="3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77776" y="5697589"/>
            <a:ext cx="2428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RESIGNAÇÃO</a:t>
            </a:r>
            <a:endParaRPr lang="pt-BR" sz="3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645385" y="3565158"/>
            <a:ext cx="1717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VAIDADE</a:t>
            </a:r>
            <a:endParaRPr lang="pt-BR" sz="3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652268" y="5663568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ORGULHO</a:t>
            </a:r>
            <a:endParaRPr lang="pt-BR" sz="3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763688" y="4539838"/>
            <a:ext cx="1856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EGOÍSMO</a:t>
            </a:r>
            <a:endParaRPr lang="pt-BR" sz="32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355975" y="3565158"/>
            <a:ext cx="729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OU</a:t>
            </a:r>
            <a:endParaRPr lang="pt-BR" sz="3200" b="1" dirty="0"/>
          </a:p>
        </p:txBody>
      </p:sp>
      <p:sp>
        <p:nvSpPr>
          <p:cNvPr id="14" name="Retângulo 13"/>
          <p:cNvSpPr/>
          <p:nvPr/>
        </p:nvSpPr>
        <p:spPr>
          <a:xfrm>
            <a:off x="4274648" y="5698391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OU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274648" y="4581128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OU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14713" y="1700808"/>
            <a:ext cx="4070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  A  C    I   Ê  N  C   I   A</a:t>
            </a:r>
            <a:endParaRPr lang="pt-BR" sz="32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385058" y="1700807"/>
            <a:ext cx="4445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O  B   E  D   I   Ê   N  C  I   A</a:t>
            </a:r>
            <a:endParaRPr lang="pt-BR" sz="32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400726" y="2478279"/>
            <a:ext cx="4691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R   E   S   I  G   N  A  Ç   Ã  O</a:t>
            </a:r>
            <a:endParaRPr lang="pt-BR" sz="3200" b="1" dirty="0"/>
          </a:p>
        </p:txBody>
      </p:sp>
    </p:spTree>
    <p:extLst>
      <p:ext uri="{BB962C8B-B14F-4D97-AF65-F5344CB8AC3E}">
        <p14:creationId xmlns="" xmlns:p14="http://schemas.microsoft.com/office/powerpoint/2010/main" val="733166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242</Words>
  <Application>Microsoft Office PowerPoint</Application>
  <PresentationFormat>Apresentação no Ecrã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22</cp:revision>
  <dcterms:created xsi:type="dcterms:W3CDTF">2018-02-21T19:09:29Z</dcterms:created>
  <dcterms:modified xsi:type="dcterms:W3CDTF">2019-03-06T13:56:54Z</dcterms:modified>
</cp:coreProperties>
</file>