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388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7405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752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0242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6307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2661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1329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9344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9060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9098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9050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7B45B-B43F-4151-8FCA-F4D26A8CED49}" type="datetimeFigureOut">
              <a:rPr lang="pt-BR" smtClean="0"/>
              <a:pPr/>
              <a:t>06/03/2019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B3DC4-6C8B-4AE5-8248-52FC83315C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357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I:\Minhas imagens\Montagens\Material para Scrytbook\Para Projeções e scripybook\RedWagonPapers\RR_RedWagon_Paper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ill, Ãrvore, Paisagem, Natureza, Reino Unido, 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" descr="C:\Users\Usuário\Downloads\bonequinh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56" y="3716338"/>
            <a:ext cx="21669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Andorinhas, PÃ¡ssaros Voa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7041" flipH="1">
            <a:off x="2998788" y="2189163"/>
            <a:ext cx="17541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dorinhas, PÃ¡ssaros Voa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7041">
            <a:off x="3030538" y="846138"/>
            <a:ext cx="207486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ndorinhas, PÃ¡ssaros Voa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7041" flipH="1">
            <a:off x="6200775" y="1582738"/>
            <a:ext cx="94456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dorinhas, PÃ¡ssaros Voa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7041">
            <a:off x="458788" y="688975"/>
            <a:ext cx="20732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Andorinhas, PÃ¡ssaros Voa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7041" flipH="1">
            <a:off x="569913" y="4117975"/>
            <a:ext cx="175418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ndorinhas, PÃ¡ssaros Voan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141" flipH="1">
            <a:off x="7824788" y="10287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Andorinhas, PÃ¡ssaros Voa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3738" flipH="1">
            <a:off x="7919244" y="2164556"/>
            <a:ext cx="6096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Andorinhas, PÃ¡ssaros Voa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7041">
            <a:off x="4868863" y="441325"/>
            <a:ext cx="96678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Andorinhas, PÃ¡ssaros Voa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7041" flipH="1">
            <a:off x="1489075" y="2651125"/>
            <a:ext cx="1103313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3095" y="0"/>
            <a:ext cx="8497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Retângulo 2"/>
          <p:cNvSpPr/>
          <p:nvPr/>
        </p:nvSpPr>
        <p:spPr>
          <a:xfrm>
            <a:off x="6253379" y="1354712"/>
            <a:ext cx="2964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9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33140" y="5780782"/>
            <a:ext cx="86777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BEM </a:t>
            </a:r>
            <a:r>
              <a:rPr lang="pt-BR" sz="3200" b="1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AVENTURADOS  AQUELES  QUE  SÃO  BRANDOS  E  PACÍFICOS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-2" y="221300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 A  AFABILIDADE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E  A  DOÇURA</a:t>
            </a:r>
          </a:p>
        </p:txBody>
      </p:sp>
      <p:pic>
        <p:nvPicPr>
          <p:cNvPr id="18" name="Picture 2" descr="CrianÃ§a, Dia Das CrianÃ§as, CoraÃ§Ã£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63" y="3716338"/>
            <a:ext cx="1080000" cy="1922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28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1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riança, Dia Das Crianças, Coração, Menina, Garo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7685"/>
            <a:ext cx="3564000" cy="633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393810" y="116632"/>
            <a:ext cx="4386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BENEVOLÊNCIA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76793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736812" y="6274680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MENSAGEM  DE  LÁZARO  -  PARIS,  1861</a:t>
            </a:r>
          </a:p>
        </p:txBody>
      </p:sp>
      <p:sp>
        <p:nvSpPr>
          <p:cNvPr id="6" name="Retângulo 5"/>
          <p:cNvSpPr/>
          <p:nvPr/>
        </p:nvSpPr>
        <p:spPr>
          <a:xfrm>
            <a:off x="3005628" y="2875520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PRODUZ  A  AFABILIDADE  E  A  DOÇURA</a:t>
            </a:r>
          </a:p>
        </p:txBody>
      </p:sp>
      <p:sp>
        <p:nvSpPr>
          <p:cNvPr id="7" name="Retângulo 6"/>
          <p:cNvSpPr/>
          <p:nvPr/>
        </p:nvSpPr>
        <p:spPr>
          <a:xfrm>
            <a:off x="3185648" y="2875519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FRUTO  DO  AMOR  AO  PRÓXIMO</a:t>
            </a:r>
          </a:p>
        </p:txBody>
      </p:sp>
    </p:spTree>
    <p:extLst>
      <p:ext uri="{BB962C8B-B14F-4D97-AF65-F5344CB8AC3E}">
        <p14:creationId xmlns="" xmlns:p14="http://schemas.microsoft.com/office/powerpoint/2010/main" val="3989069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Jogos, Parque, Criança, Crianças, Grama, Jog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7"/>
            <a:ext cx="4284000" cy="5327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89979" y="44624"/>
            <a:ext cx="6564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COMPORTAMENTO  NO  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5308" y="980728"/>
            <a:ext cx="2864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FORA  DO  LAR</a:t>
            </a:r>
          </a:p>
        </p:txBody>
      </p:sp>
      <p:sp>
        <p:nvSpPr>
          <p:cNvPr id="4" name="Retângulo 3"/>
          <p:cNvSpPr/>
          <p:nvPr/>
        </p:nvSpPr>
        <p:spPr>
          <a:xfrm>
            <a:off x="4211960" y="972427"/>
            <a:ext cx="4518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DENTRO  DO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9510" y="5589238"/>
            <a:ext cx="3580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  AUTORITARISMO</a:t>
            </a:r>
          </a:p>
        </p:txBody>
      </p:sp>
      <p:sp>
        <p:nvSpPr>
          <p:cNvPr id="6" name="Retângulo 5"/>
          <p:cNvSpPr/>
          <p:nvPr/>
        </p:nvSpPr>
        <p:spPr>
          <a:xfrm>
            <a:off x="884159" y="5589239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BENIGNA(O)</a:t>
            </a:r>
          </a:p>
        </p:txBody>
      </p:sp>
      <p:sp>
        <p:nvSpPr>
          <p:cNvPr id="7" name="Retângulo 6"/>
          <p:cNvSpPr/>
          <p:nvPr/>
        </p:nvSpPr>
        <p:spPr>
          <a:xfrm>
            <a:off x="884159" y="5589240"/>
            <a:ext cx="217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EDUCADA(O)</a:t>
            </a:r>
          </a:p>
        </p:txBody>
      </p:sp>
      <p:sp>
        <p:nvSpPr>
          <p:cNvPr id="8" name="Retângulo 7"/>
          <p:cNvSpPr/>
          <p:nvPr/>
        </p:nvSpPr>
        <p:spPr>
          <a:xfrm>
            <a:off x="5156461" y="5589236"/>
            <a:ext cx="2629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ORGULHOSA(O)</a:t>
            </a:r>
          </a:p>
        </p:txBody>
      </p:sp>
      <p:sp>
        <p:nvSpPr>
          <p:cNvPr id="9" name="Retângulo 8"/>
          <p:cNvSpPr/>
          <p:nvPr/>
        </p:nvSpPr>
        <p:spPr>
          <a:xfrm>
            <a:off x="5574845" y="5589240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TIRANA(O)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424355" y="5589237"/>
            <a:ext cx="2093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DÉSPOTA(O)</a:t>
            </a:r>
          </a:p>
        </p:txBody>
      </p:sp>
      <p:pic>
        <p:nvPicPr>
          <p:cNvPr id="2052" name="Picture 4" descr="Preguiçoso, Filho, Estudante, Home, Mãe, Mulher, Men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94" y="1683373"/>
            <a:ext cx="4522156" cy="3491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45781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8" grpId="0"/>
      <p:bldP spid="8" grpId="1"/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esenho Animado, Mulher Crianças, Família, Mãe, Menin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8" y="595687"/>
            <a:ext cx="7812000" cy="6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685633" y="116632"/>
            <a:ext cx="5772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VIRTUDE  AUTÊNTICA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4407498" y="4149080"/>
            <a:ext cx="3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AQUELE  CUJA  AFABILIDADE  E  DOÇURA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SÃO  FINGIDAS,  NUNCA  SE  DESMENTE.</a:t>
            </a:r>
          </a:p>
        </p:txBody>
      </p:sp>
      <p:sp>
        <p:nvSpPr>
          <p:cNvPr id="4" name="Retângulo 3"/>
          <p:cNvSpPr/>
          <p:nvPr/>
        </p:nvSpPr>
        <p:spPr>
          <a:xfrm rot="624753">
            <a:off x="3900025" y="1164635"/>
            <a:ext cx="3291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O  MESMO,  EM  SOCIEDADE  </a:t>
            </a: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 NA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INTIMIDADE.</a:t>
            </a:r>
          </a:p>
        </p:txBody>
      </p:sp>
    </p:spTree>
    <p:extLst>
      <p:ext uri="{BB962C8B-B14F-4D97-AF65-F5344CB8AC3E}">
        <p14:creationId xmlns="" xmlns:p14="http://schemas.microsoft.com/office/powerpoint/2010/main" val="445781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esenhos Animados, Quadro De Giz, Educação, Femin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" y="667522"/>
            <a:ext cx="8280000" cy="572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790934" y="584775"/>
            <a:ext cx="3210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VIRTUOSO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43607" y="1859339"/>
            <a:ext cx="6048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SABE  QUE  SE,  PELAS  APARÊNCIAS,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CONSEGUE  ENGANAR  OS  HOMENS, 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DEUS  NINGUÉM  ENGANA.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981500" y="0"/>
            <a:ext cx="2829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CONCLUSÃO</a:t>
            </a:r>
            <a:endParaRPr lang="pt-BR" sz="3200" dirty="0"/>
          </a:p>
        </p:txBody>
      </p:sp>
    </p:spTree>
    <p:extLst>
      <p:ext uri="{BB962C8B-B14F-4D97-AF65-F5344CB8AC3E}">
        <p14:creationId xmlns="" xmlns:p14="http://schemas.microsoft.com/office/powerpoint/2010/main" val="445781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lphaNet\Desktop\kids-2782718_960_72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33" y="487687"/>
            <a:ext cx="6156000" cy="615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98718" y="44624"/>
            <a:ext cx="5946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PARA  A  GENTE  PENSAR...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520" y="836712"/>
            <a:ext cx="20185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ACORDO</a:t>
            </a: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O  QUE </a:t>
            </a: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ESTUDAMOS</a:t>
            </a: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O  QUE  A</a:t>
            </a: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BENEVOLÊNCIA</a:t>
            </a: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PRODUZ:</a:t>
            </a:r>
            <a:endParaRPr lang="pt-BR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27784" y="1484784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__ __ __ __ __ __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823458">
            <a:off x="6961059" y="1283637"/>
            <a:ext cx="158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__ __ __ __ __</a:t>
            </a:r>
          </a:p>
          <a:p>
            <a:r>
              <a:rPr lang="pt-BR" dirty="0" smtClean="0"/>
              <a:t>     __ __ __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 rot="642770">
            <a:off x="2797767" y="4005064"/>
            <a:ext cx="1550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__ __ __ __ __</a:t>
            </a:r>
          </a:p>
          <a:p>
            <a:r>
              <a:rPr lang="pt-BR" dirty="0" smtClean="0"/>
              <a:t> __ __ __ __</a:t>
            </a:r>
          </a:p>
          <a:p>
            <a:r>
              <a:rPr lang="pt-BR" dirty="0"/>
              <a:t> </a:t>
            </a:r>
            <a:r>
              <a:rPr lang="pt-BR" dirty="0" smtClean="0"/>
              <a:t>     __ __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 rot="1281339">
            <a:off x="6975985" y="4076192"/>
            <a:ext cx="142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__ __ __</a:t>
            </a:r>
          </a:p>
          <a:p>
            <a:r>
              <a:rPr lang="pt-BR" dirty="0" smtClean="0"/>
              <a:t> __  __ __ __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049884" y="139245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11" name="CaixaDeTexto 10"/>
          <p:cNvSpPr txBox="1"/>
          <p:nvPr/>
        </p:nvSpPr>
        <p:spPr>
          <a:xfrm rot="1246347">
            <a:off x="7904441" y="442808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627784" y="1389453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D  O Ç  U R</a:t>
            </a:r>
            <a:endParaRPr lang="pt-BR" sz="2400" b="1" dirty="0"/>
          </a:p>
        </p:txBody>
      </p:sp>
      <p:sp>
        <p:nvSpPr>
          <p:cNvPr id="14" name="CaixaDeTexto 13"/>
          <p:cNvSpPr txBox="1"/>
          <p:nvPr/>
        </p:nvSpPr>
        <p:spPr>
          <a:xfrm rot="1089340">
            <a:off x="7749894" y="1534530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O</a:t>
            </a:r>
            <a:endParaRPr lang="pt-BR" sz="2400" b="1" dirty="0"/>
          </a:p>
        </p:txBody>
      </p:sp>
      <p:sp>
        <p:nvSpPr>
          <p:cNvPr id="15" name="CaixaDeTexto 14"/>
          <p:cNvSpPr txBox="1"/>
          <p:nvPr/>
        </p:nvSpPr>
        <p:spPr>
          <a:xfrm rot="653026">
            <a:off x="3405305" y="4491689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</a:t>
            </a:r>
            <a:endParaRPr lang="pt-BR" sz="2400" b="1" dirty="0"/>
          </a:p>
        </p:txBody>
      </p:sp>
      <p:sp>
        <p:nvSpPr>
          <p:cNvPr id="16" name="CaixaDeTexto 15"/>
          <p:cNvSpPr txBox="1"/>
          <p:nvPr/>
        </p:nvSpPr>
        <p:spPr>
          <a:xfrm rot="878229">
            <a:off x="6886683" y="1120727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E D U C  A</a:t>
            </a:r>
          </a:p>
          <a:p>
            <a:r>
              <a:rPr lang="pt-BR" sz="2400" b="1" dirty="0"/>
              <a:t> </a:t>
            </a:r>
            <a:r>
              <a:rPr lang="pt-BR" sz="2400" b="1" dirty="0" smtClean="0"/>
              <a:t>     Ç Ã</a:t>
            </a:r>
            <a:endParaRPr lang="pt-BR" sz="2400" b="1" dirty="0"/>
          </a:p>
        </p:txBody>
      </p:sp>
      <p:sp>
        <p:nvSpPr>
          <p:cNvPr id="17" name="CaixaDeTexto 16"/>
          <p:cNvSpPr txBox="1"/>
          <p:nvPr/>
        </p:nvSpPr>
        <p:spPr>
          <a:xfrm rot="592475">
            <a:off x="1506352" y="4791149"/>
            <a:ext cx="1847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 smtClean="0"/>
          </a:p>
        </p:txBody>
      </p:sp>
      <p:sp>
        <p:nvSpPr>
          <p:cNvPr id="18" name="CaixaDeTexto 17"/>
          <p:cNvSpPr txBox="1"/>
          <p:nvPr/>
        </p:nvSpPr>
        <p:spPr>
          <a:xfrm rot="1223032">
            <a:off x="7096882" y="3933053"/>
            <a:ext cx="1181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  B  O  N</a:t>
            </a:r>
          </a:p>
          <a:p>
            <a:r>
              <a:rPr lang="pt-BR" sz="2400" b="1" dirty="0" smtClean="0"/>
              <a:t>D A  D</a:t>
            </a:r>
            <a:endParaRPr lang="pt-BR" sz="24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165384" y="43993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 rot="550433">
            <a:off x="2792893" y="3761314"/>
            <a:ext cx="1503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  F  A  B  I</a:t>
            </a:r>
          </a:p>
          <a:p>
            <a:r>
              <a:rPr lang="pt-BR" sz="2400" b="1" smtClean="0"/>
              <a:t>  L  </a:t>
            </a:r>
            <a:r>
              <a:rPr lang="pt-BR" sz="2400" b="1" dirty="0" smtClean="0"/>
              <a:t>I  D  A</a:t>
            </a:r>
          </a:p>
          <a:p>
            <a:r>
              <a:rPr lang="pt-BR" sz="2400" b="1" dirty="0"/>
              <a:t> </a:t>
            </a:r>
            <a:r>
              <a:rPr lang="pt-BR" sz="2400" b="1" dirty="0" smtClean="0"/>
              <a:t>    D</a:t>
            </a:r>
            <a:endParaRPr lang="pt-BR" sz="24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364735" y="11044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 rot="1245824">
            <a:off x="7755349" y="9630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 rot="342410">
            <a:off x="3533194" y="3485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 rot="677646">
            <a:off x="7866718" y="35434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214282" y="3000372"/>
            <a:ext cx="2000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AFABILIDADE</a:t>
            </a:r>
          </a:p>
          <a:p>
            <a:endParaRPr lang="pt-BR" b="1" dirty="0" smtClean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DOÇURA</a:t>
            </a:r>
          </a:p>
          <a:p>
            <a:endParaRPr lang="pt-BR" b="1" dirty="0" smtClean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EDUCAÇÃO</a:t>
            </a:r>
          </a:p>
          <a:p>
            <a:endParaRPr lang="pt-BR" b="1" dirty="0" smtClean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BONDADE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445781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6" grpId="0"/>
      <p:bldP spid="18" grpId="0"/>
      <p:bldP spid="20" grpId="0"/>
      <p:bldP spid="2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220</Words>
  <Application>Microsoft Office PowerPoint</Application>
  <PresentationFormat>Apresentação no Ecrã (4:3)</PresentationFormat>
  <Paragraphs>69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7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AlphaNet</dc:creator>
  <cp:lastModifiedBy>Nara</cp:lastModifiedBy>
  <cp:revision>17</cp:revision>
  <dcterms:created xsi:type="dcterms:W3CDTF">2018-02-21T19:05:24Z</dcterms:created>
  <dcterms:modified xsi:type="dcterms:W3CDTF">2019-03-06T13:55:44Z</dcterms:modified>
</cp:coreProperties>
</file>