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67" r:id="rId3"/>
    <p:sldId id="268" r:id="rId4"/>
    <p:sldId id="269" r:id="rId5"/>
    <p:sldId id="270" r:id="rId6"/>
    <p:sldId id="271" r:id="rId7"/>
    <p:sldId id="266" r:id="rId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11" autoAdjust="0"/>
  </p:normalViewPr>
  <p:slideViewPr>
    <p:cSldViewPr>
      <p:cViewPr>
        <p:scale>
          <a:sx n="60" d="100"/>
          <a:sy n="60" d="100"/>
        </p:scale>
        <p:origin x="-1656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56FEB-FB7F-436B-9DEE-DC62A4D18A6A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I:\Minhas imagens\Montagens\Material para Scrytbook\Para Projeções e scripybook\ALS_SYTYCD_Daisy May\ALS_Daisy May_Paper-Strip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 descr="Lagoa, Jardim, Guindaste, JaponÃªs, SerenÃ­ssima, Ãgu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9144000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1" descr="C:\Users\Usuário\Downloads\bonequinh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851222"/>
            <a:ext cx="2166937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Beija-Flor, Passarinho, PÃ¡ssaro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5316"/>
          <a:stretch>
            <a:fillRect/>
          </a:stretch>
        </p:blipFill>
        <p:spPr bwMode="auto">
          <a:xfrm rot="-1762795">
            <a:off x="4329113" y="-561975"/>
            <a:ext cx="485775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 descr="C:\Users\AlphaNet\Desktop\the-sun-1898551__34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025" y="333375"/>
            <a:ext cx="2665413" cy="262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Beija-Flor, Passarinho, PÃ¡ssaro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5316"/>
          <a:stretch>
            <a:fillRect/>
          </a:stretch>
        </p:blipFill>
        <p:spPr bwMode="auto">
          <a:xfrm rot="-1249690">
            <a:off x="5710238" y="4692650"/>
            <a:ext cx="485775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Beija-Flor, Passarinho, PÃ¡ssaro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5316"/>
          <a:stretch>
            <a:fillRect/>
          </a:stretch>
        </p:blipFill>
        <p:spPr bwMode="auto">
          <a:xfrm rot="1543638" flipH="1">
            <a:off x="-1181100" y="511175"/>
            <a:ext cx="515937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Beija-Flor, Passarinho, PÃ¡ssaro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5316"/>
          <a:stretch>
            <a:fillRect/>
          </a:stretch>
        </p:blipFill>
        <p:spPr bwMode="auto">
          <a:xfrm rot="591360" flipH="1">
            <a:off x="261938" y="5862638"/>
            <a:ext cx="515937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61013" y="9361"/>
            <a:ext cx="88219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3" name="Retângulo 2"/>
          <p:cNvSpPr/>
          <p:nvPr/>
        </p:nvSpPr>
        <p:spPr>
          <a:xfrm>
            <a:off x="5953125" y="1484784"/>
            <a:ext cx="319087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CAPÍTULO  8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4" name="Retângulo 3"/>
          <p:cNvSpPr/>
          <p:nvPr/>
        </p:nvSpPr>
        <p:spPr>
          <a:xfrm>
            <a:off x="161013" y="5725666"/>
            <a:ext cx="88219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BEM </a:t>
            </a:r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AVENTURADOS  OS  QUE  TÊM  PURO </a:t>
            </a:r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 CORAÇÃO</a:t>
            </a:r>
            <a:endParaRPr lang="pt-BR" sz="32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3426496"/>
            <a:ext cx="664347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4 - ESCÂNDALOS.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  A  VOSSA  MÃO  É  MOTIVO  DE  ESCÂNDALO,  CORTAI-A.</a:t>
            </a:r>
          </a:p>
        </p:txBody>
      </p:sp>
    </p:spTree>
    <p:extLst>
      <p:ext uri="{BB962C8B-B14F-4D97-AF65-F5344CB8AC3E}">
        <p14:creationId xmlns="" xmlns:p14="http://schemas.microsoft.com/office/powerpoint/2010/main" val="257869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-0.22049 0.2652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24" y="1326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44444E-6 L 0.21493 0.0983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7" y="4907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-0.00555 -0.3983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-19931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0.41094 -0.3013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56" y="-1506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92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Minhas imagens\Montagens\Material para Scrytbook\Para Projeções e scripybook\extra_bentframe\pape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214290"/>
            <a:ext cx="9144000" cy="6429388"/>
          </a:xfrm>
          <a:prstGeom prst="rect">
            <a:avLst/>
          </a:prstGeom>
          <a:noFill/>
        </p:spPr>
      </p:pic>
      <p:pic>
        <p:nvPicPr>
          <p:cNvPr id="1030" name="Picture 6" descr="Abraão, Bíblia, Antigo Testamento, Gênesis, Cristã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90000" contrast="13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4" y="814454"/>
            <a:ext cx="8820000" cy="5889197"/>
          </a:xfrm>
          <a:prstGeom prst="rect">
            <a:avLst/>
          </a:prstGeom>
          <a:solidFill>
            <a:schemeClr val="bg2">
              <a:lumMod val="75000"/>
            </a:schemeClr>
          </a:solidFill>
          <a:extLst/>
        </p:spPr>
      </p:pic>
      <p:pic>
        <p:nvPicPr>
          <p:cNvPr id="17" name="Picture 2" descr="Cristo, Feliz Ano Novo, Jesus, Ano Novo, Anti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678" y="814454"/>
            <a:ext cx="2203322" cy="568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0" y="1714488"/>
            <a:ext cx="35718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pt-BR" sz="3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0" y="4929198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defRPr/>
            </a:pP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" name="Retângulo 1"/>
          <p:cNvSpPr/>
          <p:nvPr/>
        </p:nvSpPr>
        <p:spPr>
          <a:xfrm>
            <a:off x="3626869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645284" y="214290"/>
            <a:ext cx="785343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DIÁLOGO  DE  JESUS  COM  SEUS</a:t>
            </a:r>
            <a:br>
              <a:rPr lang="pt-BR" sz="3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sz="3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DISCÌPULOS</a:t>
            </a:r>
            <a:endParaRPr lang="pt-BR" sz="3600" dirty="0"/>
          </a:p>
        </p:txBody>
      </p:sp>
      <p:sp>
        <p:nvSpPr>
          <p:cNvPr id="4" name="Retângulo 3"/>
          <p:cNvSpPr/>
          <p:nvPr/>
        </p:nvSpPr>
        <p:spPr>
          <a:xfrm>
            <a:off x="1403648" y="1274784"/>
            <a:ext cx="56043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PRIMEIRA   ADVERTÊNCIA:</a:t>
            </a:r>
          </a:p>
        </p:txBody>
      </p:sp>
      <p:sp>
        <p:nvSpPr>
          <p:cNvPr id="5" name="Retângulo 4"/>
          <p:cNvSpPr/>
          <p:nvPr/>
        </p:nvSpPr>
        <p:spPr>
          <a:xfrm>
            <a:off x="3134074" y="6417254"/>
            <a:ext cx="28758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(Mateus, 18:6  a  11;  5:29  e  30)</a:t>
            </a:r>
          </a:p>
        </p:txBody>
      </p:sp>
      <p:sp>
        <p:nvSpPr>
          <p:cNvPr id="6" name="Retângulo 5"/>
          <p:cNvSpPr/>
          <p:nvPr/>
        </p:nvSpPr>
        <p:spPr>
          <a:xfrm>
            <a:off x="-12682" y="5377181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MAS  AI  DO  HOMEM  POR  QUEM  O  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ESCÂNDALO  VENHA.</a:t>
            </a:r>
          </a:p>
        </p:txBody>
      </p:sp>
      <p:sp>
        <p:nvSpPr>
          <p:cNvPr id="7" name="Retângulo 6"/>
          <p:cNvSpPr/>
          <p:nvPr/>
        </p:nvSpPr>
        <p:spPr>
          <a:xfrm>
            <a:off x="107504" y="5436922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NECESSÁRIO  QUE  VENHAM  ESCÂNDALOS;</a:t>
            </a:r>
          </a:p>
        </p:txBody>
      </p:sp>
      <p:sp>
        <p:nvSpPr>
          <p:cNvPr id="8" name="Retângulo 7"/>
          <p:cNvSpPr/>
          <p:nvPr/>
        </p:nvSpPr>
        <p:spPr>
          <a:xfrm>
            <a:off x="693198" y="5436922"/>
            <a:ext cx="7947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AI  DO  MUNDO  POR  CAUSA  DOS  ESCÂNDALOS</a:t>
            </a:r>
            <a:endParaRPr lang="pt-BR" sz="2400" dirty="0"/>
          </a:p>
        </p:txBody>
      </p:sp>
      <p:sp>
        <p:nvSpPr>
          <p:cNvPr id="13" name="Retângulo 12"/>
          <p:cNvSpPr/>
          <p:nvPr/>
        </p:nvSpPr>
        <p:spPr>
          <a:xfrm>
            <a:off x="1403648" y="1274784"/>
            <a:ext cx="55370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SEGUNDA  ADVERTÊNCIA: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-29550" y="5429011"/>
            <a:ext cx="91313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  A  VOSSA  MÃO  OU  O  VOSSO  PÉ  VOS  É  OBJETO  DE  ESCÂNDALO,  CORTAI-OS  E 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LANÇAI-OS  </a:t>
            </a: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LONGE  DE  VÓS;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25364" y="5399841"/>
            <a:ext cx="91186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  O  VOSSO  OLHO  É  OBJETO  DE  ESCÂNDALO,  ARRANCAI-O  E  LANÇAI-O  LONGE  DE  VÓS;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60093" y="5377180"/>
            <a:ext cx="90238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PREFERÍVEL  QUE  ENTREIS  NA  VIDA  TENDO  UM  SÓ  PÉ  E  UM  SÓ  OLHO,  DO  QUE  TERDES  DOIS</a:t>
            </a:r>
          </a:p>
        </p:txBody>
      </p:sp>
    </p:spTree>
    <p:extLst>
      <p:ext uri="{BB962C8B-B14F-4D97-AF65-F5344CB8AC3E}">
        <p14:creationId xmlns="" xmlns:p14="http://schemas.microsoft.com/office/powerpoint/2010/main" val="39771773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6" grpId="0"/>
      <p:bldP spid="6" grpId="1"/>
      <p:bldP spid="7" grpId="0"/>
      <p:bldP spid="7" grpId="1"/>
      <p:bldP spid="8" grpId="0"/>
      <p:bldP spid="8" grpId="1"/>
      <p:bldP spid="13" grpId="0"/>
      <p:bldP spid="14" grpId="0"/>
      <p:bldP spid="14" grpId="1"/>
      <p:bldP spid="15" grpId="0"/>
      <p:bldP spid="15" grpId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Minhas imagens\Montagens\Material para Scrytbook\Para Projeções e scripybook\extra_bentframe\pape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95" y="224816"/>
            <a:ext cx="9144000" cy="6429388"/>
          </a:xfrm>
          <a:prstGeom prst="rect">
            <a:avLst/>
          </a:prstGeom>
          <a:noFill/>
        </p:spPr>
      </p:pic>
      <p:pic>
        <p:nvPicPr>
          <p:cNvPr id="2050" name="Picture 2" descr="Assustado, Medo, Horror, Figuras De Ação, Sust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76" y="1391322"/>
            <a:ext cx="9144000" cy="52628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edo, Hacker, Crime, Masculino, Homem, Anônimo, Peri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4" y="1391322"/>
            <a:ext cx="9144000" cy="52628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0" y="1714488"/>
            <a:ext cx="35718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pt-BR" sz="3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0" y="4929198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defRPr/>
            </a:pP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" name="Retângulo 1"/>
          <p:cNvSpPr/>
          <p:nvPr/>
        </p:nvSpPr>
        <p:spPr>
          <a:xfrm>
            <a:off x="20095" y="224816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SIGNIFICADO  DE     “ESCÂNDALO”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929058" y="1428736"/>
            <a:ext cx="5426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SENTIDO  VULGAR:</a:t>
            </a:r>
            <a:endParaRPr lang="pt-BR" sz="3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7354" y="5420422"/>
            <a:ext cx="89443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REPERCUSSÃO  DE  UMA  AÇÃO  QUE  VAI  DE  ENCONTRO  À  MORAL  OU  AO  DECORO.</a:t>
            </a:r>
          </a:p>
        </p:txBody>
      </p:sp>
      <p:sp>
        <p:nvSpPr>
          <p:cNvPr id="4" name="Retângulo 3"/>
          <p:cNvSpPr/>
          <p:nvPr/>
        </p:nvSpPr>
        <p:spPr>
          <a:xfrm>
            <a:off x="4859494" y="1508149"/>
            <a:ext cx="4355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3600" b="1" dirty="0" smtClean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SENTIDO  EVANGÉLICO</a:t>
            </a:r>
            <a:r>
              <a:rPr lang="pt-BR" sz="36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endParaRPr lang="pt-BR" sz="3600" dirty="0"/>
          </a:p>
        </p:txBody>
      </p:sp>
      <p:sp>
        <p:nvSpPr>
          <p:cNvPr id="5" name="Retângulo 4"/>
          <p:cNvSpPr/>
          <p:nvPr/>
        </p:nvSpPr>
        <p:spPr>
          <a:xfrm>
            <a:off x="30142" y="5490035"/>
            <a:ext cx="91239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TUDO  QUE  RESULTA  DOS  VÍCIOS  E  DAS  IMPERFEIÇÕES  HUMANAS,  COM  OU  SEM REPERCUSSÃO.</a:t>
            </a:r>
          </a:p>
        </p:txBody>
      </p:sp>
    </p:spTree>
    <p:extLst>
      <p:ext uri="{BB962C8B-B14F-4D97-AF65-F5344CB8AC3E}">
        <p14:creationId xmlns="" xmlns:p14="http://schemas.microsoft.com/office/powerpoint/2010/main" val="4420103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7" grpId="1"/>
      <p:bldP spid="3" grpId="0"/>
      <p:bldP spid="3" grpId="1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Minhas imagens\Montagens\Material para Scrytbook\Para Projeções e scripybook\extra_bentframe\pape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64" y="214318"/>
            <a:ext cx="9144000" cy="6429388"/>
          </a:xfrm>
          <a:prstGeom prst="rect">
            <a:avLst/>
          </a:prstGeom>
          <a:noFill/>
        </p:spPr>
      </p:pic>
      <p:pic>
        <p:nvPicPr>
          <p:cNvPr id="3076" name="Picture 4" descr="Comunidade, Rede, Globo, Mundo, Terra, Internacion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91245"/>
            <a:ext cx="7344000" cy="59479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Pessoas, Vida, Estilo De Vida, Desenhos Animados, Grup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33893"/>
            <a:ext cx="7299557" cy="54361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0" y="1714488"/>
            <a:ext cx="35718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pt-BR" sz="3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0" y="4929198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defRPr/>
            </a:pP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" name="Retângulo 1"/>
          <p:cNvSpPr/>
          <p:nvPr/>
        </p:nvSpPr>
        <p:spPr>
          <a:xfrm>
            <a:off x="0" y="214318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É  PRECISO  QUE  HAJA  ESCÂNDALO  NO  MUNDO?</a:t>
            </a:r>
          </a:p>
        </p:txBody>
      </p:sp>
      <p:sp>
        <p:nvSpPr>
          <p:cNvPr id="3" name="Retângulo 2"/>
          <p:cNvSpPr/>
          <p:nvPr/>
        </p:nvSpPr>
        <p:spPr>
          <a:xfrm>
            <a:off x="3347864" y="1414647"/>
            <a:ext cx="14478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4800" b="1" dirty="0">
                <a:solidFill>
                  <a:srgbClr val="66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SIM</a:t>
            </a:r>
          </a:p>
        </p:txBody>
      </p:sp>
      <p:sp>
        <p:nvSpPr>
          <p:cNvPr id="4" name="Retângulo 3"/>
          <p:cNvSpPr/>
          <p:nvPr/>
        </p:nvSpPr>
        <p:spPr>
          <a:xfrm>
            <a:off x="93076" y="603719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COMO  DECORRÊNCIA  DAS  IMPERFEIÇÕES  HUMANAS</a:t>
            </a:r>
          </a:p>
        </p:txBody>
      </p:sp>
      <p:sp>
        <p:nvSpPr>
          <p:cNvPr id="5" name="Retângulo 4"/>
          <p:cNvSpPr/>
          <p:nvPr/>
        </p:nvSpPr>
        <p:spPr>
          <a:xfrm>
            <a:off x="93076" y="5894149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TORNA-SE  MECANISMO  DE  PUNIÇÃO  PARA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UNS  E  DE  PROVAS  PARA  OUTROS</a:t>
            </a:r>
          </a:p>
        </p:txBody>
      </p:sp>
      <p:sp>
        <p:nvSpPr>
          <p:cNvPr id="6" name="Retângulo 5"/>
          <p:cNvSpPr/>
          <p:nvPr/>
        </p:nvSpPr>
        <p:spPr>
          <a:xfrm>
            <a:off x="6365248" y="1401708"/>
            <a:ext cx="16898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4800" b="1" dirty="0">
                <a:solidFill>
                  <a:srgbClr val="66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NÃO</a:t>
            </a:r>
          </a:p>
        </p:txBody>
      </p:sp>
      <p:sp>
        <p:nvSpPr>
          <p:cNvPr id="7" name="Retângulo 6"/>
          <p:cNvSpPr/>
          <p:nvPr/>
        </p:nvSpPr>
        <p:spPr>
          <a:xfrm>
            <a:off x="-16101" y="5839006"/>
            <a:ext cx="91306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QUANDO  O  MAL  FOR  BANIDO,  TODOS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SERÃO  DITOSOS  POR  SEREM  BONS</a:t>
            </a:r>
          </a:p>
        </p:txBody>
      </p:sp>
      <p:sp>
        <p:nvSpPr>
          <p:cNvPr id="8" name="Retângulo 7"/>
          <p:cNvSpPr/>
          <p:nvPr/>
        </p:nvSpPr>
        <p:spPr>
          <a:xfrm>
            <a:off x="48348" y="5861790"/>
            <a:ext cx="90984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HÁ  PARA  OS  HOMENS  A  OBRIGAÇÃO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PRATICAR  O  MAL</a:t>
            </a:r>
          </a:p>
        </p:txBody>
      </p:sp>
      <p:sp>
        <p:nvSpPr>
          <p:cNvPr id="9" name="CaixaDeTexto 8"/>
          <p:cNvSpPr txBox="1"/>
          <p:nvPr/>
        </p:nvSpPr>
        <p:spPr>
          <a:xfrm rot="16643617">
            <a:off x="971600" y="3511257"/>
            <a:ext cx="16193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 smtClean="0"/>
              <a:t>VÍCIOS</a:t>
            </a:r>
            <a:endParaRPr lang="pt-BR" sz="4000" b="1" dirty="0"/>
          </a:p>
        </p:txBody>
      </p:sp>
      <p:sp>
        <p:nvSpPr>
          <p:cNvPr id="10" name="CaixaDeTexto 9"/>
          <p:cNvSpPr txBox="1"/>
          <p:nvPr/>
        </p:nvSpPr>
        <p:spPr>
          <a:xfrm rot="1673366">
            <a:off x="4659967" y="1476798"/>
            <a:ext cx="25831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/>
              <a:t>ORGULHO</a:t>
            </a:r>
            <a:endParaRPr lang="pt-BR" sz="4400" b="1" dirty="0"/>
          </a:p>
        </p:txBody>
      </p:sp>
      <p:sp>
        <p:nvSpPr>
          <p:cNvPr id="13" name="CaixaDeTexto 12"/>
          <p:cNvSpPr txBox="1"/>
          <p:nvPr/>
        </p:nvSpPr>
        <p:spPr>
          <a:xfrm rot="4747833">
            <a:off x="6125113" y="3777905"/>
            <a:ext cx="2295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/>
              <a:t>VAIDADE</a:t>
            </a:r>
            <a:endParaRPr lang="pt-BR" sz="4400" b="1" dirty="0"/>
          </a:p>
        </p:txBody>
      </p:sp>
    </p:spTree>
    <p:extLst>
      <p:ext uri="{BB962C8B-B14F-4D97-AF65-F5344CB8AC3E}">
        <p14:creationId xmlns="" xmlns:p14="http://schemas.microsoft.com/office/powerpoint/2010/main" val="4420103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4" grpId="1"/>
      <p:bldP spid="5" grpId="0"/>
      <p:bldP spid="5" grpId="1"/>
      <p:bldP spid="6" grpId="0"/>
      <p:bldP spid="7" grpId="0"/>
      <p:bldP spid="8" grpId="0"/>
      <p:bldP spid="8" grpId="1"/>
      <p:bldP spid="9" grpId="0"/>
      <p:bldP spid="10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Minhas imagens\Montagens\Material para Scrytbook\Para Projeções e scripybook\extra_bentframe\pape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01" y="214306"/>
            <a:ext cx="9144000" cy="6429388"/>
          </a:xfrm>
          <a:prstGeom prst="rect">
            <a:avLst/>
          </a:prstGeom>
          <a:noFill/>
        </p:spPr>
      </p:pic>
      <p:pic>
        <p:nvPicPr>
          <p:cNvPr id="7" name="Picture 2" descr="Menina, Pouco, Criança, Pé, Mão, Grande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169" y="2708408"/>
            <a:ext cx="4353831" cy="3935286"/>
          </a:xfrm>
          <a:prstGeom prst="rect">
            <a:avLst/>
          </a:prstGeom>
          <a:solidFill>
            <a:schemeClr val="bg2">
              <a:lumMod val="75000"/>
            </a:schemeClr>
          </a:solidFill>
          <a:extLst/>
        </p:spPr>
      </p:pic>
      <p:sp>
        <p:nvSpPr>
          <p:cNvPr id="11" name="Retângulo 10"/>
          <p:cNvSpPr/>
          <p:nvPr/>
        </p:nvSpPr>
        <p:spPr>
          <a:xfrm>
            <a:off x="0" y="1714488"/>
            <a:ext cx="35718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pt-BR" sz="3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0" y="4929198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defRPr/>
            </a:pP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" name="Retângulo 1"/>
          <p:cNvSpPr/>
          <p:nvPr/>
        </p:nvSpPr>
        <p:spPr>
          <a:xfrm>
            <a:off x="9386" y="198553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DECIFRANDO</a:t>
            </a:r>
          </a:p>
          <a:p>
            <a:pPr algn="ctr"/>
            <a:r>
              <a:rPr lang="pt-BR" sz="4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O  ENIGMA</a:t>
            </a:r>
          </a:p>
        </p:txBody>
      </p:sp>
      <p:sp>
        <p:nvSpPr>
          <p:cNvPr id="3" name="Retângulo 2"/>
          <p:cNvSpPr/>
          <p:nvPr/>
        </p:nvSpPr>
        <p:spPr>
          <a:xfrm>
            <a:off x="3556543" y="1618792"/>
            <a:ext cx="23037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b="1" dirty="0">
                <a:solidFill>
                  <a:srgbClr val="FF00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CORTAR</a:t>
            </a:r>
          </a:p>
        </p:txBody>
      </p:sp>
      <p:sp>
        <p:nvSpPr>
          <p:cNvPr id="4" name="Retângulo 3"/>
          <p:cNvSpPr/>
          <p:nvPr/>
        </p:nvSpPr>
        <p:spPr>
          <a:xfrm>
            <a:off x="112560" y="4315001"/>
            <a:ext cx="47059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SENTIDO  ALEGÓRICO</a:t>
            </a:r>
          </a:p>
        </p:txBody>
      </p:sp>
      <p:sp>
        <p:nvSpPr>
          <p:cNvPr id="5" name="Retângulo 4"/>
          <p:cNvSpPr/>
          <p:nvPr/>
        </p:nvSpPr>
        <p:spPr>
          <a:xfrm>
            <a:off x="15402" y="4946505"/>
            <a:ext cx="46929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SERIA  UM  ABSURDO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  TOMADO  AO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PÉ  DA  LETRA</a:t>
            </a:r>
          </a:p>
        </p:txBody>
      </p:sp>
      <p:sp>
        <p:nvSpPr>
          <p:cNvPr id="6" name="Retângulo 5"/>
          <p:cNvSpPr/>
          <p:nvPr/>
        </p:nvSpPr>
        <p:spPr>
          <a:xfrm>
            <a:off x="136397" y="4577173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SIGNIFICA:</a:t>
            </a: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CADA  UM  DEVE  DESTRUIR  EM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  TODA  CAUSA  DE  ESCÂNDALO,  ISTO  É,  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MAL.</a:t>
            </a:r>
          </a:p>
        </p:txBody>
      </p:sp>
      <p:pic>
        <p:nvPicPr>
          <p:cNvPr id="1030" name="Picture 6" descr="Pés, Dedos Do Pé, Pedicure, Olho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60" y="916772"/>
            <a:ext cx="3705225" cy="3238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ntigo, Bebê, Bela, Billboard, Menin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000" y="292119"/>
            <a:ext cx="2520000" cy="23603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420103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4" grpId="1"/>
      <p:bldP spid="5" grpId="0"/>
      <p:bldP spid="5" grpId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Minhas imagens\Montagens\Material para Scrytbook\Para Projeções e scripybook\extra_bentframe\pape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44" y="214290"/>
            <a:ext cx="9144000" cy="6429388"/>
          </a:xfrm>
          <a:prstGeom prst="rect">
            <a:avLst/>
          </a:prstGeom>
          <a:noFill/>
        </p:spPr>
      </p:pic>
      <p:pic>
        <p:nvPicPr>
          <p:cNvPr id="2052" name="Picture 4" descr="Jacob, Bethel, Lua, Bíblia, Ccx, Antigo Testamento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82162"/>
            <a:ext cx="8782630" cy="5805150"/>
          </a:xfrm>
          <a:prstGeom prst="rect">
            <a:avLst/>
          </a:prstGeom>
          <a:solidFill>
            <a:schemeClr val="bg2">
              <a:lumMod val="75000"/>
            </a:schemeClr>
          </a:solidFill>
          <a:extLst/>
        </p:spPr>
      </p:pic>
      <p:pic>
        <p:nvPicPr>
          <p:cNvPr id="2054" name="Picture 6" descr="Jesus, Cristo, Religião, Cristã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686" y="71414"/>
            <a:ext cx="2877974" cy="2638646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0" y="1714488"/>
            <a:ext cx="35718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pt-BR" sz="3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0" y="4929198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defRPr/>
            </a:pP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" name="Retângulo 1"/>
          <p:cNvSpPr/>
          <p:nvPr/>
        </p:nvSpPr>
        <p:spPr>
          <a:xfrm>
            <a:off x="28753" y="860602"/>
            <a:ext cx="86710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PROCESSO  NORMAL </a:t>
            </a:r>
            <a:endParaRPr lang="pt-BR" sz="3200" b="1" dirty="0" smtClean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  EVOLUÇÃO</a:t>
            </a:r>
          </a:p>
        </p:txBody>
      </p:sp>
      <p:sp>
        <p:nvSpPr>
          <p:cNvPr id="3" name="Retângulo 2"/>
          <p:cNvSpPr/>
          <p:nvPr/>
        </p:nvSpPr>
        <p:spPr>
          <a:xfrm>
            <a:off x="2315549" y="214290"/>
            <a:ext cx="45129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CONCLUSÃO</a:t>
            </a:r>
            <a:endParaRPr lang="pt-BR" sz="4800" dirty="0"/>
          </a:p>
        </p:txBody>
      </p:sp>
      <p:sp>
        <p:nvSpPr>
          <p:cNvPr id="4" name="Retângulo 3"/>
          <p:cNvSpPr/>
          <p:nvPr/>
        </p:nvSpPr>
        <p:spPr>
          <a:xfrm>
            <a:off x="4558878" y="3613700"/>
            <a:ext cx="42916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>
                <a:solidFill>
                  <a:srgbClr val="00B0F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ATRAVÉS  DO  AMOR</a:t>
            </a:r>
          </a:p>
        </p:txBody>
      </p:sp>
      <p:sp>
        <p:nvSpPr>
          <p:cNvPr id="5" name="Retângulo 4"/>
          <p:cNvSpPr/>
          <p:nvPr/>
        </p:nvSpPr>
        <p:spPr>
          <a:xfrm>
            <a:off x="-26168" y="5357826"/>
            <a:ext cx="88844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SOFRIMENTO  É  APENAS  UM  RECURSO  TEMPORÁRIO,  DECORRENTE  DO  MAU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PROCEDER  DO  HOMEM.</a:t>
            </a:r>
          </a:p>
        </p:txBody>
      </p:sp>
    </p:spTree>
    <p:extLst>
      <p:ext uri="{BB962C8B-B14F-4D97-AF65-F5344CB8AC3E}">
        <p14:creationId xmlns="" xmlns:p14="http://schemas.microsoft.com/office/powerpoint/2010/main" val="4420103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Minhas imagens\Montagens\Material para Scrytbook\Para Projeções e scripybook\extra_bentframe\pape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5719" y="281492"/>
            <a:ext cx="9144000" cy="6429388"/>
          </a:xfrm>
          <a:prstGeom prst="rect">
            <a:avLst/>
          </a:prstGeom>
          <a:noFill/>
        </p:spPr>
      </p:pic>
      <p:sp>
        <p:nvSpPr>
          <p:cNvPr id="9" name="Retângulo 8"/>
          <p:cNvSpPr/>
          <p:nvPr/>
        </p:nvSpPr>
        <p:spPr>
          <a:xfrm>
            <a:off x="1000100" y="357166"/>
            <a:ext cx="7560840" cy="485537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PARA  A  GENTE  PENSAR...  </a:t>
            </a:r>
            <a:endParaRPr lang="pt-BR" sz="3200" b="1" dirty="0">
              <a:solidFill>
                <a:prstClr val="white"/>
              </a:solidFill>
              <a:effectLst>
                <a:glow rad="101600">
                  <a:srgbClr val="000000"/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1000108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DESCUBRA   AS  PALAVRAS  PARA  FORMAR  A  FRASE  QUE  CORRESPONDEM  AO    ENSINAMENTO  DE  JESUS.</a:t>
            </a:r>
            <a:endParaRPr lang="pt-BR" sz="26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285720" y="2428869"/>
            <a:ext cx="8501122" cy="954107"/>
          </a:xfrm>
          <a:prstGeom prst="rect">
            <a:avLst/>
          </a:prstGeom>
          <a:noFill/>
          <a:ln w="38100"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  A  VOSSA  MÃO </a:t>
            </a: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  O  VOSSO  PÉ  FOREM MOTIVOS  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ESCÂNDALO,  </a:t>
            </a: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CORTAI-OS.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Conector reto 28"/>
          <p:cNvCxnSpPr/>
          <p:nvPr/>
        </p:nvCxnSpPr>
        <p:spPr>
          <a:xfrm>
            <a:off x="500034" y="4071942"/>
            <a:ext cx="8001056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/>
          <p:cNvCxnSpPr/>
          <p:nvPr/>
        </p:nvCxnSpPr>
        <p:spPr>
          <a:xfrm>
            <a:off x="500034" y="6215082"/>
            <a:ext cx="8001056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1"/>
          <p:cNvSpPr/>
          <p:nvPr/>
        </p:nvSpPr>
        <p:spPr>
          <a:xfrm>
            <a:off x="2843808" y="3429000"/>
            <a:ext cx="26725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SIGNIFICA:</a:t>
            </a:r>
            <a:endParaRPr lang="pt-BR" sz="3600" dirty="0"/>
          </a:p>
        </p:txBody>
      </p:sp>
      <p:sp>
        <p:nvSpPr>
          <p:cNvPr id="4" name="Retângulo 3"/>
          <p:cNvSpPr/>
          <p:nvPr/>
        </p:nvSpPr>
        <p:spPr>
          <a:xfrm>
            <a:off x="827584" y="4365104"/>
            <a:ext cx="36815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CADA  UM  DEVE </a:t>
            </a:r>
            <a:endParaRPr lang="pt-BR" sz="3200" dirty="0"/>
          </a:p>
        </p:txBody>
      </p:sp>
      <p:sp>
        <p:nvSpPr>
          <p:cNvPr id="6" name="Retângulo 5"/>
          <p:cNvSpPr/>
          <p:nvPr/>
        </p:nvSpPr>
        <p:spPr>
          <a:xfrm>
            <a:off x="4468590" y="4365103"/>
            <a:ext cx="22829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DESTRUIR</a:t>
            </a:r>
            <a:endParaRPr lang="pt-BR" sz="3200" dirty="0"/>
          </a:p>
        </p:txBody>
      </p:sp>
      <p:sp>
        <p:nvSpPr>
          <p:cNvPr id="7" name="Retângulo 6"/>
          <p:cNvSpPr/>
          <p:nvPr/>
        </p:nvSpPr>
        <p:spPr>
          <a:xfrm>
            <a:off x="6639520" y="4365104"/>
            <a:ext cx="19077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EM  SI  </a:t>
            </a:r>
            <a:endParaRPr lang="pt-BR" sz="3200" dirty="0"/>
          </a:p>
        </p:txBody>
      </p:sp>
      <p:sp>
        <p:nvSpPr>
          <p:cNvPr id="8" name="Retângulo 7"/>
          <p:cNvSpPr/>
          <p:nvPr/>
        </p:nvSpPr>
        <p:spPr>
          <a:xfrm>
            <a:off x="852019" y="4984773"/>
            <a:ext cx="31106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TODA  CAUSA </a:t>
            </a:r>
            <a:endParaRPr lang="pt-BR" sz="3200" dirty="0"/>
          </a:p>
        </p:txBody>
      </p:sp>
      <p:sp>
        <p:nvSpPr>
          <p:cNvPr id="10" name="Retângulo 9"/>
          <p:cNvSpPr/>
          <p:nvPr/>
        </p:nvSpPr>
        <p:spPr>
          <a:xfrm>
            <a:off x="3949121" y="4998131"/>
            <a:ext cx="7553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</a:t>
            </a:r>
            <a:endParaRPr lang="pt-BR" sz="3200" dirty="0"/>
          </a:p>
        </p:txBody>
      </p:sp>
      <p:sp>
        <p:nvSpPr>
          <p:cNvPr id="11" name="Retângulo 10"/>
          <p:cNvSpPr/>
          <p:nvPr/>
        </p:nvSpPr>
        <p:spPr>
          <a:xfrm>
            <a:off x="4778084" y="4984773"/>
            <a:ext cx="28985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ESCÂNDALO,</a:t>
            </a:r>
            <a:endParaRPr lang="pt-BR" sz="3200" dirty="0"/>
          </a:p>
        </p:txBody>
      </p:sp>
      <p:sp>
        <p:nvSpPr>
          <p:cNvPr id="13" name="Retângulo 12"/>
          <p:cNvSpPr/>
          <p:nvPr/>
        </p:nvSpPr>
        <p:spPr>
          <a:xfrm>
            <a:off x="2170019" y="5619817"/>
            <a:ext cx="17497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ISTO  É,</a:t>
            </a:r>
            <a:endParaRPr lang="pt-BR" sz="3200" dirty="0"/>
          </a:p>
        </p:txBody>
      </p:sp>
      <p:sp>
        <p:nvSpPr>
          <p:cNvPr id="14" name="Retângulo 13"/>
          <p:cNvSpPr/>
          <p:nvPr/>
        </p:nvSpPr>
        <p:spPr>
          <a:xfrm>
            <a:off x="3986145" y="5595191"/>
            <a:ext cx="19848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MAL.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2" grpId="0"/>
      <p:bldP spid="4" grpId="0"/>
      <p:bldP spid="6" grpId="0"/>
      <p:bldP spid="7" grpId="0"/>
      <p:bldP spid="8" grpId="0"/>
      <p:bldP spid="10" grpId="0"/>
      <p:bldP spid="11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354</Words>
  <Application>Microsoft Office PowerPoint</Application>
  <PresentationFormat>Apresentação no Ecrã (4:3)</PresentationFormat>
  <Paragraphs>74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7</vt:i4>
      </vt:variant>
    </vt:vector>
  </HeadingPairs>
  <TitlesOfParts>
    <vt:vector size="8" baseType="lpstr">
      <vt:lpstr>Tema do Office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Wagner</dc:creator>
  <cp:lastModifiedBy>Nara</cp:lastModifiedBy>
  <cp:revision>68</cp:revision>
  <dcterms:created xsi:type="dcterms:W3CDTF">2015-10-10T00:39:56Z</dcterms:created>
  <dcterms:modified xsi:type="dcterms:W3CDTF">2019-03-06T13:51:27Z</dcterms:modified>
</cp:coreProperties>
</file>