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09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57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323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099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4374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699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311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679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37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611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8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13E-093E-4771-B9A8-5DAC09F0471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06C7-2082-4472-87E6-61CE1951BF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99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Lagoa, Jardim, Guindaste, JaponÃªs, SerenÃ­ssima, Ã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1" y="309616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71" y="3858919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762795">
            <a:off x="4329113" y="-561975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lphaNet\Desktop\the-sun-189855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33375"/>
            <a:ext cx="26654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249690">
            <a:off x="5710238" y="4692650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1543638" flipH="1">
            <a:off x="-1181100" y="511175"/>
            <a:ext cx="5159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591360" flipH="1">
            <a:off x="261938" y="5862638"/>
            <a:ext cx="5159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97271" y="1412776"/>
            <a:ext cx="273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8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0932" y="5780782"/>
            <a:ext cx="8821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QUE  TÊM  PURO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CORAÇÃO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42078" y="3381865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– VERDADEIRA  PUREZA  </a:t>
            </a:r>
            <a:b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MÃOS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LAVADAS</a:t>
            </a:r>
          </a:p>
        </p:txBody>
      </p:sp>
    </p:spTree>
    <p:extLst>
      <p:ext uri="{BB962C8B-B14F-4D97-AF65-F5344CB8AC3E}">
        <p14:creationId xmlns="" xmlns:p14="http://schemas.microsoft.com/office/powerpoint/2010/main" val="17760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49 0.26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3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1493 0.09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49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555 -0.39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9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1094 -0.3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0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" y="26047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úmeros, Bíblia, Deus, Judaica, Cristã, Cristianism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0" y="497428"/>
            <a:ext cx="8889938" cy="592455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1030" name="Picture 6" descr="Mãos, Lavar, Higiene, Lavag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" y="270250"/>
            <a:ext cx="1440000" cy="1840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15728" y="1295078"/>
            <a:ext cx="462858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FARISEU  PEDIU  A  JESUS  QUE  FOSSE,  COM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DISCÍPULOS,  JANTAR  EM  SUA  CASA.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45727" y="1171968"/>
            <a:ext cx="36029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SAI  DA  BOCA  PROCEDE  DO  CORAÇÃO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É  O  QUE  TORNA  IMPURO  O  HOMEM.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62791" y="121121"/>
            <a:ext cx="5229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CONVITE</a:t>
            </a:r>
            <a:endParaRPr lang="pt-BR" sz="6000" dirty="0"/>
          </a:p>
        </p:txBody>
      </p:sp>
      <p:sp>
        <p:nvSpPr>
          <p:cNvPr id="5" name="Retângulo 4"/>
          <p:cNvSpPr/>
          <p:nvPr/>
        </p:nvSpPr>
        <p:spPr>
          <a:xfrm>
            <a:off x="6750142" y="6320932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Lucas,  11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37 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40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7790" y="336564"/>
            <a:ext cx="8635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  FARISEU  A  JESUS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55976" y="1358175"/>
            <a:ext cx="47883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  VIOLAM  A  TRADIÇÃO  E  NÃO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LAVAM  AS  MÃOS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REFEIÇÕES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86936" y="1233400"/>
            <a:ext cx="3628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COMER  SEM  HAVER  LAVADO  AS  MÃOS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QUE  O  TORNA  IMPURO.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01938" y="1233400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O  QUE  ENTRA  NA  BOCA  QUE  MACULA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HOMEM;  O  QUE  SAI  DA  BOCA  DO  HOMEM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QUE  O  MACULA.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07263" y="260475"/>
            <a:ext cx="528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RESPOSTA  DE  JESUS</a:t>
            </a:r>
          </a:p>
        </p:txBody>
      </p:sp>
    </p:spTree>
    <p:extLst>
      <p:ext uri="{BB962C8B-B14F-4D97-AF65-F5344CB8AC3E}">
        <p14:creationId xmlns="" xmlns:p14="http://schemas.microsoft.com/office/powerpoint/2010/main" val="1167224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41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úmeros, Bíblia, Deus, Judaica, Cristã, Cristianism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6" y="457829"/>
            <a:ext cx="8532000" cy="6034668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1030" name="Picture 6" descr="Lave As Mãos, Limpa, Blue, Inscreva 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2691"/>
            <a:ext cx="2052000" cy="205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64075" y="1355076"/>
            <a:ext cx="4387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ERA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PREOCUPAÇÃO  COM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HIGIENE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88640"/>
            <a:ext cx="8635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RITUAL 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“LAVAR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MÃOS”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42755" y="11704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ACREDITAVAM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LAVAR  AS  MÃOS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ESTAVAM  LAVANDO  AS  IMPUREZAS  DA  ALMA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60032" y="137319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TRATAVA-SE  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MERO  RITUAL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2000" y="13079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PRÁTICA  QUE  DEVIA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CUMPRIDA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RIGOR</a:t>
            </a:r>
          </a:p>
        </p:txBody>
      </p:sp>
    </p:spTree>
    <p:extLst>
      <p:ext uri="{BB962C8B-B14F-4D97-AF65-F5344CB8AC3E}">
        <p14:creationId xmlns="" xmlns:p14="http://schemas.microsoft.com/office/powerpoint/2010/main" val="193817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4359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erguntas, Demanda, Dúvidas, Psicologia, Me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7" y="1239857"/>
            <a:ext cx="6858000" cy="5512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67211" y="5338375"/>
            <a:ext cx="54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ASSASSINATOS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285750"/>
            <a:ext cx="9108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AÇÃO  DOS  MAUS  SENTIMENTOS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 PENSAMENTOS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65258" y="1354138"/>
            <a:ext cx="6586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SENTIMENTOS  QUALIFICAM  OS  PENSAMENTOS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58880" y="1354137"/>
            <a:ext cx="6879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DO  CORAÇÃO  QUE  PARTEM  OS  MAUS  PENSAMENTOS  QUE  GERAM: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87818" y="5385403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CALÚNIAS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67744" y="5343599"/>
            <a:ext cx="408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DANOS  AO  PRÓXIMO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7887465" y="5004356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Emotiguy, Triste, Pensativo,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232">
            <a:off x="323745" y="1556497"/>
            <a:ext cx="3888000" cy="259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otiguy, Triste, Pensativo, F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945">
            <a:off x="4824654" y="1666564"/>
            <a:ext cx="3887999" cy="25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17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47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arrativa, História, Sonho, Dizer, Contos De Fa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63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11254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DISTORÇÕES,  ACRÉSCIMOS  E  DESVIOS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EVANGELHO,  SÃO  PLANTAS  QUE  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TEMPO  E  O  PROGRESSO  SE  INCUMBIRÃO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ARRANCAR.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20955" y="285750"/>
            <a:ext cx="5117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ADVERTÊNCIA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3522" y="525445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DEUS  É  UMA  SÓ,  CUJOS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MANDAMENTOS  JESUS  ENUMEROU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SEU  EVANGELHO.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496" y="5589240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ARRANCADA  SERÁ  TODA  PLANTA   QUE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PAI  NÃO  PLANTOU</a:t>
            </a:r>
          </a:p>
        </p:txBody>
      </p:sp>
      <p:pic>
        <p:nvPicPr>
          <p:cNvPr id="3078" name="Picture 6" descr="Jesus, Cristianismo, Crianças, Menino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48" y="1116747"/>
            <a:ext cx="1980000" cy="2521345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</p:spTree>
    <p:extLst>
      <p:ext uri="{BB962C8B-B14F-4D97-AF65-F5344CB8AC3E}">
        <p14:creationId xmlns="" xmlns:p14="http://schemas.microsoft.com/office/powerpoint/2010/main" val="193817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9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greja, Vidro Manchado, Vidro, Religiosa, Religi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8" y="958080"/>
            <a:ext cx="8795820" cy="5701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4206875" y="1354138"/>
            <a:ext cx="46085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8663" y="4851400"/>
            <a:ext cx="5146675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4" algn="ctr">
              <a:buFont typeface="Wingdings" pitchFamily="2" charset="2"/>
              <a:buChar char="Ø"/>
              <a:defRPr/>
            </a:pP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8668" y="5220471"/>
            <a:ext cx="8795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SE  TENHAM  AS  APARÊNCIAS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PUREZA;  ACIMA  DE  TUDO,  É  PRECISO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  A  DO  CORAÇÃO.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9925" y="3244850"/>
            <a:ext cx="1841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2763" y="3013498"/>
            <a:ext cx="659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16750" y="1046362"/>
            <a:ext cx="651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OBJETIVO  DA  RELIGIÃO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05518" y="188640"/>
            <a:ext cx="4150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400" dirty="0"/>
          </a:p>
        </p:txBody>
      </p:sp>
      <p:sp>
        <p:nvSpPr>
          <p:cNvPr id="6" name="Retângulo 5"/>
          <p:cNvSpPr/>
          <p:nvPr/>
        </p:nvSpPr>
        <p:spPr>
          <a:xfrm>
            <a:off x="1537105" y="5949280"/>
            <a:ext cx="533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CONDUZIR  O  HOMEM  A  DEUS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558980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RELIGIÃO  QUE  NÃO  TORNA  MELHOR  O  HOMEM,  NÃO  ALCANÇA  O  SEU  OBJETIVO.  </a:t>
            </a:r>
          </a:p>
        </p:txBody>
      </p:sp>
    </p:spTree>
    <p:extLst>
      <p:ext uri="{BB962C8B-B14F-4D97-AF65-F5344CB8AC3E}">
        <p14:creationId xmlns="" xmlns:p14="http://schemas.microsoft.com/office/powerpoint/2010/main" val="1938172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7" y="285749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000100" y="357166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70588" y="980728"/>
            <a:ext cx="7854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OBSERVE  AS  GRAVURAS  ABAIXO  E    MARQUE  AQUELAS </a:t>
            </a:r>
            <a:b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QUE  MOSTRAM  O  PRINCIPAL  OBJETIVO  DA  </a:t>
            </a:r>
            <a:b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RELIGIÃO  E  DEPOIS  ESCREVA  QUAL  ESTE  OBJETIVO:</a:t>
            </a:r>
            <a:endParaRPr lang="pt-BR" dirty="0"/>
          </a:p>
        </p:txBody>
      </p:sp>
      <p:pic>
        <p:nvPicPr>
          <p:cNvPr id="1026" name="Picture 2" descr="Menina, Oração, Pessoas, Desej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" y="2031170"/>
            <a:ext cx="2520000" cy="16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ança Orando, Oração, Religi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88" y="2012675"/>
            <a:ext cx="1368000" cy="167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sus, Cristo, Religião, Cristã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47" y="3933056"/>
            <a:ext cx="1764000" cy="1790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isés, Religião, Cristianism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0" y="3959607"/>
            <a:ext cx="1800000" cy="1776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ojento, Desagradável, Eca, I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" y="3668841"/>
            <a:ext cx="2700000" cy="221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rguntas, Demanda, Dúvidas, Psicolog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3606"/>
            <a:ext cx="1836000" cy="183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ira, Personagens De Quadrinh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88" y="3918148"/>
            <a:ext cx="1620000" cy="1817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essoa, Pessoas, Desenhos Animado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83" y="1888183"/>
            <a:ext cx="1512000" cy="182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81939" y="602128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97021" y="313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1237" y="2627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06880" y="2627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4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5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987824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6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7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29469" y="38976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8</a:t>
            </a:r>
            <a:endParaRPr lang="pt-BR" b="1" dirty="0"/>
          </a:p>
        </p:txBody>
      </p:sp>
      <p:sp>
        <p:nvSpPr>
          <p:cNvPr id="15" name="Multiplicar 14"/>
          <p:cNvSpPr/>
          <p:nvPr/>
        </p:nvSpPr>
        <p:spPr>
          <a:xfrm>
            <a:off x="240022" y="194720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Multiplicar 27"/>
          <p:cNvSpPr/>
          <p:nvPr/>
        </p:nvSpPr>
        <p:spPr>
          <a:xfrm>
            <a:off x="4919687" y="188527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Multiplicar 28"/>
          <p:cNvSpPr/>
          <p:nvPr/>
        </p:nvSpPr>
        <p:spPr>
          <a:xfrm>
            <a:off x="2786283" y="373314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Multiplicar 29"/>
          <p:cNvSpPr/>
          <p:nvPr/>
        </p:nvSpPr>
        <p:spPr>
          <a:xfrm>
            <a:off x="7906880" y="377960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10378" y="5969420"/>
            <a:ext cx="7382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CONDUZIR  O  HOMEM  À  DEUS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260020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317</Words>
  <Application>Microsoft Office PowerPoint</Application>
  <PresentationFormat>Apresentação no Ecrã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28</cp:revision>
  <dcterms:created xsi:type="dcterms:W3CDTF">2017-03-20T12:55:07Z</dcterms:created>
  <dcterms:modified xsi:type="dcterms:W3CDTF">2019-03-06T13:49:40Z</dcterms:modified>
</cp:coreProperties>
</file>