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4" r:id="rId3"/>
    <p:sldId id="275" r:id="rId4"/>
    <p:sldId id="276" r:id="rId5"/>
    <p:sldId id="277" r:id="rId6"/>
    <p:sldId id="278" r:id="rId7"/>
    <p:sldId id="280" r:id="rId8"/>
    <p:sldId id="281" r:id="rId9"/>
    <p:sldId id="283" r:id="rId10"/>
    <p:sldId id="284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FB3"/>
    <a:srgbClr val="E9FFD1"/>
    <a:srgbClr val="FFCC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2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Lagoa, Jardim, Guindaste, JaponÃªs, SerenÃ­ssima, Ãg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83" y="3851222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762795">
            <a:off x="4329113" y="-561975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AlphaNet\Desktop\the-sun-1898551__3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33375"/>
            <a:ext cx="2665413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eija-Flor, Passarinho, PÃ¡ssar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-1249690">
            <a:off x="5710238" y="4692650"/>
            <a:ext cx="4857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1543638" flipH="1">
            <a:off x="-1181100" y="511175"/>
            <a:ext cx="51593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eija-Flor, Passarinho, PÃ¡ssa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6"/>
          <a:stretch>
            <a:fillRect/>
          </a:stretch>
        </p:blipFill>
        <p:spPr bwMode="auto">
          <a:xfrm rot="591360" flipH="1">
            <a:off x="261938" y="5862638"/>
            <a:ext cx="5159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-4819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88943" y="1787963"/>
            <a:ext cx="273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8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261" y="5725666"/>
            <a:ext cx="8929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QUE  </a:t>
            </a:r>
            <a:r>
              <a:rPr lang="pt-BR" sz="28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</a:t>
            </a: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PURO  O  CORAÇÃO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-555627" y="3374168"/>
            <a:ext cx="70015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PECADO  POR  PENSAMENTO –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ADULTÉRIO</a:t>
            </a:r>
          </a:p>
        </p:txBody>
      </p:sp>
    </p:spTree>
    <p:extLst>
      <p:ext uri="{BB962C8B-B14F-4D97-AF65-F5344CB8AC3E}">
        <p14:creationId xmlns="" xmlns:p14="http://schemas.microsoft.com/office/powerpoint/2010/main" val="4316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2049 0.26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3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21493 0.098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49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00555 -0.398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9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1094 -0.3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-150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Ícone, Cabeça, Perfil, Pera, Idé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11" y="4780952"/>
            <a:ext cx="1728000" cy="169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Pensador, Pensamento, Pessoa, Idé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11" y="4735615"/>
            <a:ext cx="1771989" cy="1788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érebro, Brainstorming, Person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70" y="4815788"/>
            <a:ext cx="1767364" cy="173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Louco, Monstro, Divertido, Engraç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780952"/>
            <a:ext cx="1771989" cy="176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érebro, Brainstorming, Person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34" y="2564904"/>
            <a:ext cx="1767364" cy="173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uco, Monstro, Divertido, Engraç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36" y="2530068"/>
            <a:ext cx="1771989" cy="176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ato, Animal, Peixes, Pensamento, Bon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6" y="2530068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gunta, A Decisão Do, Pictogra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17211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Gato, Animal, Peixes, Pensamento, Bon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7" y="163662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ergunta, A Decisão Do, Pictogra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39" y="147038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02" name="Grupo 159"/>
          <p:cNvGrpSpPr>
            <a:grpSpLocks/>
          </p:cNvGrpSpPr>
          <p:nvPr/>
        </p:nvGrpSpPr>
        <p:grpSpPr bwMode="auto">
          <a:xfrm>
            <a:off x="4735092" y="261919"/>
            <a:ext cx="1801813" cy="1731962"/>
            <a:chOff x="472817" y="2852936"/>
            <a:chExt cx="1801504" cy="1733266"/>
          </a:xfrm>
        </p:grpSpPr>
        <p:sp>
          <p:nvSpPr>
            <p:cNvPr id="161" name="Retângulo 160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29" name="CaixaDeTexto 58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3</a:t>
              </a:r>
            </a:p>
          </p:txBody>
        </p:sp>
      </p:grpSp>
      <p:pic>
        <p:nvPicPr>
          <p:cNvPr id="3074" name="Picture 2" descr="Ícone, Cabeça, Perfil, Pera, Idé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9188"/>
            <a:ext cx="1728000" cy="169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nsador, Pensamento, Pessoa, Idé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187"/>
            <a:ext cx="1771989" cy="1788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89" name="Grupo 153"/>
          <p:cNvGrpSpPr>
            <a:grpSpLocks/>
          </p:cNvGrpSpPr>
          <p:nvPr/>
        </p:nvGrpSpPr>
        <p:grpSpPr bwMode="auto">
          <a:xfrm>
            <a:off x="295292" y="255922"/>
            <a:ext cx="1800225" cy="1731962"/>
            <a:chOff x="-1167587" y="162845"/>
            <a:chExt cx="1801504" cy="1733266"/>
          </a:xfrm>
        </p:grpSpPr>
        <p:sp>
          <p:nvSpPr>
            <p:cNvPr id="155" name="Retângulo 154"/>
            <p:cNvSpPr/>
            <p:nvPr/>
          </p:nvSpPr>
          <p:spPr>
            <a:xfrm>
              <a:off x="-1167587" y="162845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33" name="CaixaDeTexto 24"/>
            <p:cNvSpPr txBox="1">
              <a:spLocks noChangeArrowheads="1"/>
            </p:cNvSpPr>
            <p:nvPr/>
          </p:nvSpPr>
          <p:spPr bwMode="auto">
            <a:xfrm>
              <a:off x="-819739" y="588873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16401" name="Grupo 156"/>
          <p:cNvGrpSpPr>
            <a:grpSpLocks/>
          </p:cNvGrpSpPr>
          <p:nvPr/>
        </p:nvGrpSpPr>
        <p:grpSpPr bwMode="auto">
          <a:xfrm>
            <a:off x="2384825" y="245053"/>
            <a:ext cx="1800225" cy="1731962"/>
            <a:chOff x="567705" y="1051637"/>
            <a:chExt cx="1801504" cy="1733266"/>
          </a:xfrm>
        </p:grpSpPr>
        <p:sp>
          <p:nvSpPr>
            <p:cNvPr id="158" name="Retângulo 157"/>
            <p:cNvSpPr/>
            <p:nvPr/>
          </p:nvSpPr>
          <p:spPr>
            <a:xfrm>
              <a:off x="567705" y="1051637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31" name="CaixaDeTexto 51"/>
            <p:cNvSpPr txBox="1">
              <a:spLocks noChangeArrowheads="1"/>
            </p:cNvSpPr>
            <p:nvPr/>
          </p:nvSpPr>
          <p:spPr bwMode="auto">
            <a:xfrm>
              <a:off x="821459" y="1456605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16403" name="Grupo 163"/>
          <p:cNvGrpSpPr>
            <a:grpSpLocks/>
          </p:cNvGrpSpPr>
          <p:nvPr/>
        </p:nvGrpSpPr>
        <p:grpSpPr bwMode="auto">
          <a:xfrm>
            <a:off x="7004698" y="199187"/>
            <a:ext cx="1800225" cy="1731962"/>
            <a:chOff x="472817" y="2754227"/>
            <a:chExt cx="1801504" cy="1733266"/>
          </a:xfrm>
        </p:grpSpPr>
        <p:sp>
          <p:nvSpPr>
            <p:cNvPr id="165" name="Retângulo 164"/>
            <p:cNvSpPr/>
            <p:nvPr/>
          </p:nvSpPr>
          <p:spPr>
            <a:xfrm>
              <a:off x="472817" y="2754227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27" name="CaixaDeTexto 63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16404" name="Grupo 167"/>
          <p:cNvGrpSpPr>
            <a:grpSpLocks/>
          </p:cNvGrpSpPr>
          <p:nvPr/>
        </p:nvGrpSpPr>
        <p:grpSpPr bwMode="auto">
          <a:xfrm>
            <a:off x="164671" y="2417211"/>
            <a:ext cx="1800225" cy="1733550"/>
            <a:chOff x="458200" y="2791035"/>
            <a:chExt cx="1801504" cy="1733266"/>
          </a:xfrm>
        </p:grpSpPr>
        <p:sp>
          <p:nvSpPr>
            <p:cNvPr id="169" name="Retângulo 168"/>
            <p:cNvSpPr/>
            <p:nvPr/>
          </p:nvSpPr>
          <p:spPr>
            <a:xfrm>
              <a:off x="458200" y="2791035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25" name="CaixaDeTexto 67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16405" name="Grupo 171"/>
          <p:cNvGrpSpPr>
            <a:grpSpLocks/>
          </p:cNvGrpSpPr>
          <p:nvPr/>
        </p:nvGrpSpPr>
        <p:grpSpPr bwMode="auto">
          <a:xfrm>
            <a:off x="137487" y="4839091"/>
            <a:ext cx="1801812" cy="1733550"/>
            <a:chOff x="472817" y="2852936"/>
            <a:chExt cx="1801504" cy="1733266"/>
          </a:xfrm>
        </p:grpSpPr>
        <p:sp>
          <p:nvSpPr>
            <p:cNvPr id="173" name="Retângulo 172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23" name="CaixaDeTexto 71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9</a:t>
              </a:r>
            </a:p>
          </p:txBody>
        </p:sp>
      </p:grpSp>
      <p:grpSp>
        <p:nvGrpSpPr>
          <p:cNvPr id="16406" name="Grupo 175"/>
          <p:cNvGrpSpPr>
            <a:grpSpLocks/>
          </p:cNvGrpSpPr>
          <p:nvPr/>
        </p:nvGrpSpPr>
        <p:grpSpPr bwMode="auto">
          <a:xfrm>
            <a:off x="7052711" y="4810703"/>
            <a:ext cx="1801813" cy="1733550"/>
            <a:chOff x="467544" y="359736"/>
            <a:chExt cx="1801504" cy="1733266"/>
          </a:xfrm>
        </p:grpSpPr>
        <p:sp>
          <p:nvSpPr>
            <p:cNvPr id="177" name="Retângulo 176"/>
            <p:cNvSpPr/>
            <p:nvPr/>
          </p:nvSpPr>
          <p:spPr>
            <a:xfrm>
              <a:off x="467544" y="3597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21" name="CaixaDeTexto 75"/>
            <p:cNvSpPr txBox="1">
              <a:spLocks noChangeArrowheads="1"/>
            </p:cNvSpPr>
            <p:nvPr/>
          </p:nvSpPr>
          <p:spPr bwMode="auto">
            <a:xfrm>
              <a:off x="861632" y="7647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12</a:t>
              </a:r>
            </a:p>
          </p:txBody>
        </p:sp>
      </p:grpSp>
      <p:grpSp>
        <p:nvGrpSpPr>
          <p:cNvPr id="16407" name="Grupo 179"/>
          <p:cNvGrpSpPr>
            <a:grpSpLocks/>
          </p:cNvGrpSpPr>
          <p:nvPr/>
        </p:nvGrpSpPr>
        <p:grpSpPr bwMode="auto">
          <a:xfrm>
            <a:off x="4823787" y="4745426"/>
            <a:ext cx="1801813" cy="1733550"/>
            <a:chOff x="472817" y="2852936"/>
            <a:chExt cx="1801504" cy="1733266"/>
          </a:xfrm>
        </p:grpSpPr>
        <p:sp>
          <p:nvSpPr>
            <p:cNvPr id="181" name="Retângulo 180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19" name="CaixaDeTexto 79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 dirty="0">
                  <a:latin typeface="Arial Black" pitchFamily="34" charset="0"/>
                </a:rPr>
                <a:t>11</a:t>
              </a:r>
            </a:p>
          </p:txBody>
        </p:sp>
      </p:grpSp>
      <p:grpSp>
        <p:nvGrpSpPr>
          <p:cNvPr id="16408" name="Grupo 183"/>
          <p:cNvGrpSpPr>
            <a:grpSpLocks/>
          </p:cNvGrpSpPr>
          <p:nvPr/>
        </p:nvGrpSpPr>
        <p:grpSpPr bwMode="auto">
          <a:xfrm>
            <a:off x="6978899" y="2460531"/>
            <a:ext cx="1801812" cy="1733550"/>
            <a:chOff x="472817" y="2852936"/>
            <a:chExt cx="1801504" cy="1733266"/>
          </a:xfrm>
        </p:grpSpPr>
        <p:sp>
          <p:nvSpPr>
            <p:cNvPr id="185" name="Retângulo 184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17" name="CaixaDeTexto 83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8</a:t>
              </a:r>
            </a:p>
          </p:txBody>
        </p:sp>
      </p:grpSp>
      <p:grpSp>
        <p:nvGrpSpPr>
          <p:cNvPr id="16409" name="Grupo 187"/>
          <p:cNvGrpSpPr>
            <a:grpSpLocks/>
          </p:cNvGrpSpPr>
          <p:nvPr/>
        </p:nvGrpSpPr>
        <p:grpSpPr bwMode="auto">
          <a:xfrm>
            <a:off x="2420938" y="4797575"/>
            <a:ext cx="1800225" cy="1733550"/>
            <a:chOff x="472817" y="2852936"/>
            <a:chExt cx="1801504" cy="1733266"/>
          </a:xfrm>
        </p:grpSpPr>
        <p:sp>
          <p:nvSpPr>
            <p:cNvPr id="189" name="Retângulo 188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15" name="CaixaDeTexto 87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10</a:t>
              </a:r>
            </a:p>
          </p:txBody>
        </p:sp>
      </p:grpSp>
      <p:grpSp>
        <p:nvGrpSpPr>
          <p:cNvPr id="16410" name="Grupo 191"/>
          <p:cNvGrpSpPr>
            <a:grpSpLocks/>
          </p:cNvGrpSpPr>
          <p:nvPr/>
        </p:nvGrpSpPr>
        <p:grpSpPr bwMode="auto">
          <a:xfrm>
            <a:off x="4872336" y="2546691"/>
            <a:ext cx="1801812" cy="1733550"/>
            <a:chOff x="472817" y="2852936"/>
            <a:chExt cx="1801504" cy="1733266"/>
          </a:xfrm>
        </p:grpSpPr>
        <p:sp>
          <p:nvSpPr>
            <p:cNvPr id="193" name="Retângulo 192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6413" name="CaixaDeTexto 91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7</a:t>
              </a:r>
            </a:p>
          </p:txBody>
        </p:sp>
      </p:grpSp>
      <p:grpSp>
        <p:nvGrpSpPr>
          <p:cNvPr id="16411" name="Grupo 195"/>
          <p:cNvGrpSpPr>
            <a:grpSpLocks/>
          </p:cNvGrpSpPr>
          <p:nvPr/>
        </p:nvGrpSpPr>
        <p:grpSpPr bwMode="auto">
          <a:xfrm>
            <a:off x="2342646" y="2479122"/>
            <a:ext cx="1801812" cy="1733550"/>
            <a:chOff x="472817" y="2852936"/>
            <a:chExt cx="1801504" cy="1733266"/>
          </a:xfrm>
        </p:grpSpPr>
        <p:sp>
          <p:nvSpPr>
            <p:cNvPr id="197" name="Retângulo 196"/>
            <p:cNvSpPr/>
            <p:nvPr/>
          </p:nvSpPr>
          <p:spPr>
            <a:xfrm>
              <a:off x="472817" y="2852936"/>
              <a:ext cx="1801504" cy="17332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" name="CaixaDeTexto 95"/>
            <p:cNvSpPr txBox="1">
              <a:spLocks noChangeArrowheads="1"/>
            </p:cNvSpPr>
            <p:nvPr/>
          </p:nvSpPr>
          <p:spPr bwMode="auto">
            <a:xfrm>
              <a:off x="815392" y="3257904"/>
              <a:ext cx="110580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altLang="pt-BR" sz="5400" b="1">
                  <a:latin typeface="Arial Black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98970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09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erguntas, Demanda, Dúvidas, Psicologia, Me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24" y="1052024"/>
            <a:ext cx="4354776" cy="51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rsonagens De Quadrinhos, Pensamento Crítico, Crític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2" y="1219146"/>
            <a:ext cx="4140000" cy="545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95536" y="116632"/>
            <a:ext cx="8473284" cy="59330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PECADO  POR  PENSAMENTOS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495" y="521119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APRENDESTES  O  QUE  FOI  DITO: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COMETEREIS  ADULTÉRIO.”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39752" y="6264495"/>
            <a:ext cx="4514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 5:27  e 28)</a:t>
            </a:r>
            <a:endParaRPr lang="pt-BR" sz="1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05" y="4384143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PORÉM,  VOS  DIGO  QUE  AQUELE  QUE  HOUVER  OLHADO  UMA  MULHER,  COM  MAU  DESEJO,  JÁ  EM  SEU  CORAÇÃO  COMETEU  ADULTÉRIO  COM  ELA.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8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" y="49640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ngraçado, Robô, Acho Que, Pensa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43704"/>
            <a:ext cx="5976000" cy="593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50812" y="68157"/>
            <a:ext cx="8185252" cy="6653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PALAVRA  “ADULTÉRIO”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682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  SER  ENTENDIDA  NO  SEU  SENTIDO  EXCLUSIVO,  PORÉM  NUM  SENTIDO  GERAL.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50210" y="522977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COSTUMAVA  EMPREGÁ-LA  PARA  DESIGNAR  NÃO  SÓ  TODA  AÇÃO  MÁ,  MAS  TODO  E  QUALQUER  PENSAMENTO  MAU.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ivórcio, Pais, Criança, Pesso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453">
            <a:off x="4265533" y="779312"/>
            <a:ext cx="2016000" cy="1440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9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" y="25682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ulher, Menina, Balão, Balão De Pensamento, Acho 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9" y="764704"/>
            <a:ext cx="9144000" cy="5888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38844" y="68157"/>
            <a:ext cx="7621588" cy="5525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VERDADEIRA  PUREZA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781" y="5483828"/>
            <a:ext cx="9090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ESTÁ  SOMENTE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ATOS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483829"/>
            <a:ext cx="9124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CONDENA  O  MAL,  MESMO  EM  PENSAMENTO,  PORQUE  É  SINAL  DE  IMPUREZA.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106" y="5699272"/>
            <a:ext cx="9101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TAMBÉM  NO  PENSAMENTO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683" y="5509239"/>
            <a:ext cx="9101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TEM  PURO  O  CORAÇÃO,  NEM  SEQUER  PENSA  NO  MAL.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asal, Abraços, Rir, Sorriso, Men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92165"/>
            <a:ext cx="1080000" cy="113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eira, Senhora Profissional, Senho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2" y="3195539"/>
            <a:ext cx="972000" cy="1108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lhaço, Crianças, Circo, Traj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04581"/>
            <a:ext cx="684000" cy="91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enina, Camisola, Ajoelhado, Oraçã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06712"/>
            <a:ext cx="612000" cy="885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ãos, Oração, Cristã, Religiosa, Fé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2" y="1435230"/>
            <a:ext cx="432000" cy="63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83025" y="1520948"/>
            <a:ext cx="66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PAZ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76255" y="426270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AMOR</a:t>
            </a:r>
            <a:endParaRPr lang="pt-BR" sz="2400" b="1" dirty="0"/>
          </a:p>
        </p:txBody>
      </p:sp>
      <p:pic>
        <p:nvPicPr>
          <p:cNvPr id="3086" name="Picture 14" descr="Coração, Gradiente, Resum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0" y="1268947"/>
            <a:ext cx="504000" cy="50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5" grpId="0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" y="25682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ensamento, Desafio, Martelo, Prego, Problema, Birmâ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4" y="784715"/>
            <a:ext cx="7884000" cy="593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66836" y="99393"/>
            <a:ext cx="7693596" cy="6653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MAUS  PENSAMENTOS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40387" y="908719"/>
            <a:ext cx="4477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NÃO  OS  CONCEBE: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259" y="5913649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HÁ  PROGRESSO  REALIZADO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29046" y="784715"/>
            <a:ext cx="448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OS  CONCEBE,  MAS  OS  REPELE: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259" y="5962813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PROGRESSO  EM  VIAS  DE  REALIZAR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40387" y="908718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NELES  SE  COMPRAZ: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702" y="555877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  AINDA  EXISTE  NA  PLENITUDE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FORÇA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023" y="551720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  PENSAMENTO  MAU,  RESULTA  NA  IMPERFEIÇÃO  DA  ALMA.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Idade, Cético, Óculos, Pedindo, Cla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2664000" cy="1661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7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" y="50032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enina Preocupada, Mulher, Esperar, Sentar Se, Acho 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" y="745540"/>
            <a:ext cx="9144000" cy="618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136" y="74554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MESMO  QUE  NÃO  CHEGUE  A  PRATICÁ-LO: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726" y="575967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INFRAÇÃO  À  LEI  DE  DEUS.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82" y="5374957"/>
            <a:ext cx="91213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PENSA  EM  COMETER  UM  MAU  ATO  E  SÓ  NÃO  O  PRATICA  POR  FALTA  DE  OCASIÃO,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TÃO  CULPADO  COMO  SE  O  COMETESSE.</a:t>
            </a:r>
            <a:endParaRPr lang="pt-BR" sz="2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37004" y="116632"/>
            <a:ext cx="8383468" cy="4766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DESEJAR  O  MAL  A  OUTREM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82" y="646289"/>
            <a:ext cx="90667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 EFEITO  EXERCE  SOBRE  NÓS  DESEJAR  O  MAL  A  ALGUÉM?</a:t>
            </a:r>
          </a:p>
        </p:txBody>
      </p:sp>
      <p:sp>
        <p:nvSpPr>
          <p:cNvPr id="4" name="Retângulo 3"/>
          <p:cNvSpPr/>
          <p:nvPr/>
        </p:nvSpPr>
        <p:spPr>
          <a:xfrm>
            <a:off x="87663" y="4974848"/>
            <a:ext cx="90667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FAZEMOS  OU  DESEJAMOS  AOS  OUTROS,  SEJA  DE  BOM,  SEJA  DE  MAU,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PROVOCA  REAÇÃO  SOBRE  NÓS,  EM  BÊNÇÃOS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SOFRIMENTO.  </a:t>
            </a:r>
          </a:p>
        </p:txBody>
      </p:sp>
    </p:spTree>
    <p:extLst>
      <p:ext uri="{BB962C8B-B14F-4D97-AF65-F5344CB8AC3E}">
        <p14:creationId xmlns="" xmlns:p14="http://schemas.microsoft.com/office/powerpoint/2010/main" val="30299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0" grpId="2"/>
      <p:bldP spid="15" grpId="0"/>
      <p:bldP spid="15" grpId="1"/>
      <p:bldP spid="1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Minhas imagens\Montagens\Material para Scrytbook\Para Projeções e scripybook\ALS_SYTYCD_Daisy May\ALS_Daisy May_Paper-Stri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" y="25682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Meninas, Oração, Buda, Feminino, Religião, Mul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" y="829141"/>
            <a:ext cx="9144000" cy="585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46707" y="939528"/>
            <a:ext cx="4319910" cy="48052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376"/>
              </a:avLst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ORAI  E  VIGIAI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436" y="5301208"/>
            <a:ext cx="916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pt-BR" sz="28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ORAÇÃO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A  </a:t>
            </a:r>
            <a:r>
              <a:rPr lang="pt-BR" sz="28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VIGILÂNCIA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SÃO  PODEROSOS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AUXILIARES  PARA  SE  MANTER  O  CORAÇÃO  LIVRE  DAS  INFLUÊNCIAS  DO  MAL.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436" y="551665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SOMENTE  ABSTER-SE  DE  PRATICAR  O  MAL;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0605" y="530120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DESTRUIR  EM  SI  TUDO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LEVE  A  PRATICÁ-LO,  SEJA  POR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ATOS,  PALAVRAS  OU  PENSAMENTOS.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40636" y="59700"/>
            <a:ext cx="3820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400" dirty="0"/>
          </a:p>
        </p:txBody>
      </p:sp>
    </p:spTree>
    <p:extLst>
      <p:ext uri="{BB962C8B-B14F-4D97-AF65-F5344CB8AC3E}">
        <p14:creationId xmlns="" xmlns:p14="http://schemas.microsoft.com/office/powerpoint/2010/main" val="31266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0" grpId="1"/>
      <p:bldP spid="15" grpId="0"/>
      <p:bldP spid="1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90688" y="1341438"/>
            <a:ext cx="5762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JOGO DA MEMÓRIA</a:t>
            </a:r>
          </a:p>
        </p:txBody>
      </p:sp>
      <p:pic>
        <p:nvPicPr>
          <p:cNvPr id="8" name="Picture 8" descr="Menino, Smart, Idéia, Luz, Bulb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66368"/>
            <a:ext cx="3384000" cy="3981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4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Ícone, Cabeça, Perfil, Pera, Idé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9188"/>
            <a:ext cx="1728000" cy="169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Ícone, Cabeça, Perfil, Pera, Idé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11" y="4780952"/>
            <a:ext cx="1728000" cy="1698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uco, Monstro, Divertido, Engraç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36" y="2530068"/>
            <a:ext cx="1771989" cy="176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Louco, Monstro, Divertido, Engraç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780952"/>
            <a:ext cx="1771989" cy="176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nsador, Pensamento, Pessoa, Idé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187"/>
            <a:ext cx="1771989" cy="1788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Pensador, Pensamento, Pessoa, Idé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11" y="4735615"/>
            <a:ext cx="1771989" cy="1788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ergunta, A Decisão Do, Pictogra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17211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ergunta, A Decisão Do, Pictogra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39" y="147038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érebro, Brainstorming, Personag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70" y="4815788"/>
            <a:ext cx="1767364" cy="173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Cérebro, Brainstorming, Personag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34" y="2564904"/>
            <a:ext cx="1767364" cy="17319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ato, Animal, Peixes, Pensamento, Bon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06" y="2530068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Gato, Animal, Peixes, Pensamento, Bon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7" y="163662"/>
            <a:ext cx="1771989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6264" y="92493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1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17076" y="109848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2</a:t>
            </a:r>
            <a:endParaRPr lang="pt-BR" sz="5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72336" y="89455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3</a:t>
            </a:r>
            <a:endParaRPr lang="pt-BR" sz="5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43071" y="64449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4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70531" y="296921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5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81352" y="327823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6</a:t>
            </a:r>
            <a:endParaRPr lang="pt-BR" sz="5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222606" y="357301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7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43071" y="322743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8</a:t>
            </a:r>
            <a:endParaRPr lang="pt-BR" sz="5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5250" y="580526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9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00161" y="556132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10</a:t>
            </a:r>
            <a:endParaRPr lang="pt-BR" sz="5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47077" y="534359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11</a:t>
            </a:r>
            <a:endParaRPr lang="pt-BR" sz="5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570987" y="5624419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12</a:t>
            </a:r>
            <a:endParaRPr lang="pt-BR" sz="5400" b="1" dirty="0"/>
          </a:p>
        </p:txBody>
      </p:sp>
    </p:spTree>
    <p:extLst>
      <p:ext uri="{BB962C8B-B14F-4D97-AF65-F5344CB8AC3E}">
        <p14:creationId xmlns="" xmlns:p14="http://schemas.microsoft.com/office/powerpoint/2010/main" val="2681656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368</Words>
  <Application>Microsoft Office PowerPoint</Application>
  <PresentationFormat>Apresentação no Ecrã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47</cp:revision>
  <dcterms:created xsi:type="dcterms:W3CDTF">2015-10-10T00:39:56Z</dcterms:created>
  <dcterms:modified xsi:type="dcterms:W3CDTF">2019-03-06T13:47:39Z</dcterms:modified>
</cp:coreProperties>
</file>