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1" r:id="rId3"/>
    <p:sldId id="275" r:id="rId4"/>
    <p:sldId id="276" r:id="rId5"/>
    <p:sldId id="278" r:id="rId6"/>
    <p:sldId id="279" r:id="rId7"/>
    <p:sldId id="27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FFB3"/>
    <a:srgbClr val="E9FFD1"/>
    <a:srgbClr val="FFCC00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Lagoa, Jardim, Guindaste, JaponÃªs, SerenÃ­ssima, Ã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59796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52" y="3851222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762795">
            <a:off x="4329113" y="-561975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AlphaNet\Desktop\the-sun-189855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33375"/>
            <a:ext cx="26654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249690">
            <a:off x="5710238" y="4692650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1543638" flipH="1">
            <a:off x="-1223923" y="533847"/>
            <a:ext cx="658041" cy="7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591360" flipH="1">
            <a:off x="261938" y="5862638"/>
            <a:ext cx="5159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3021" y="-48197"/>
            <a:ext cx="86779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407352" y="1916832"/>
            <a:ext cx="273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8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5816493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AVENTURADOS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TÊM  PURO </a:t>
            </a:r>
          </a:p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O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-200671" y="3160364"/>
            <a:ext cx="6174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 SIMPLICIDADE  E  PUREZA  DE  CORAÇÃO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-242048" y="4050598"/>
            <a:ext cx="664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1.1- DEIXAI  QUE  VENHAM  A  MIM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CRIANCINHAS</a:t>
            </a:r>
          </a:p>
        </p:txBody>
      </p:sp>
    </p:spTree>
    <p:extLst>
      <p:ext uri="{BB962C8B-B14F-4D97-AF65-F5344CB8AC3E}">
        <p14:creationId xmlns="" xmlns:p14="http://schemas.microsoft.com/office/powerpoint/2010/main" val="39257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049 0.265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3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1493 0.0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4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555 -0.39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9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1094 -0.3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1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esus Cristo, Jesus, Deus, Céu, Pomba Da Paz, F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473"/>
            <a:ext cx="9144000" cy="5528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lão, Criança, Feminino, Menina, Coração, Huma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12" y="1280554"/>
            <a:ext cx="4248000" cy="526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8865" y="5150221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TÊM  PURO  O  CORAÇÃO,  PORQUANTO  VERÃO  À  DEUS.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638132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84157" y="179368"/>
            <a:ext cx="5791710" cy="93610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BEM  AVENTURANÇAS  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28744" y="635055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5:8)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" y="27492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Jesus, Cristo, Estátua, Branco, Cristã, Cristiani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5"/>
            <a:ext cx="9144000" cy="5795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nino, Crianças, Colorido, Personagens De Quadrin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16578"/>
            <a:ext cx="3096000" cy="2399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12538" y="116632"/>
            <a:ext cx="7087854" cy="6671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PASSAGEM  DE  JESUS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84168" y="6242633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 10:13  a  16)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7078" y="5698706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APRESENTARAM  AO  MESTRE  ALGUMAS  CRIANÇAS.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22501" y="5474996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DISCÍPULOS  AFASTARAM-NAS  COM  PALAVRAS  ÁSPERAS.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21" y="4426751"/>
            <a:ext cx="91042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LHES  DISSE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DEIXAI  QUE  VENHAM  A  MIM  AS  CRIANCINHAS,  PORQUANTO  O  REINO  DOS  CÉUS  É  PARA  OS  QUE  SE  LHES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ASSEMELHAM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4" name="Picture 6" descr="Menino, Crianças, Desenho, Femin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024000" cy="2305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45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0" grpId="1"/>
      <p:bldP spid="11" grpId="0"/>
      <p:bldP spid="11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9" y="278426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ua, Espaço, Resumo, Universo, Céu, Céu Notur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9" y="737320"/>
            <a:ext cx="9144000" cy="597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or, Coração, Homem, Mulher, Concur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9338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12538" y="44624"/>
            <a:ext cx="7087854" cy="6926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LIÇÃO  TRANSMITIDA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10697" y="5301208"/>
            <a:ext cx="912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  SÓ  É  CONQUISTADO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AQUELES  QUE  TÊM  A  PUREZA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SENTIMENTOS.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58559" y="887274"/>
            <a:ext cx="6824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REINO  DOS  CÉUS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301208"/>
            <a:ext cx="911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SIMPLICIDADE  E  HUMILDADE  SÃO  VIRTUDES  INSEPARÁVEIS  DA  PUREZA  DE  CORAÇÃO  E  CONTRÁRIAS  AO  EGOÍSMO  E  AO  ORGULHO.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7979" y="5338472"/>
            <a:ext cx="911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ESTADO  DE  FELICIDADE  PLENA,  CUJO  INGRESSO  SE  OBTÉM  ATRAVÉS  DA  SIMPLICIDADE  E  DA  HUMILDADE.</a:t>
            </a:r>
          </a:p>
        </p:txBody>
      </p:sp>
    </p:spTree>
    <p:extLst>
      <p:ext uri="{BB962C8B-B14F-4D97-AF65-F5344CB8AC3E}">
        <p14:creationId xmlns="" xmlns:p14="http://schemas.microsoft.com/office/powerpoint/2010/main" val="35717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Antigos, Com Raiva, Personagens De Quadrinhos, Desert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461961"/>
            <a:ext cx="9144000" cy="61817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4" name="CaixaDeTexto 3"/>
          <p:cNvSpPr txBox="1"/>
          <p:nvPr/>
        </p:nvSpPr>
        <p:spPr>
          <a:xfrm>
            <a:off x="1187624" y="144016"/>
            <a:ext cx="6732748" cy="5486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CHAMAMENTO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1393" y="5275718"/>
            <a:ext cx="912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“DEIXAI  QUE  VENHA  A  MIM  AS  CRIANCINHAS”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2616" y="640737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 EVANGELISTA   -  PARIS,  1863  UM  ESPÍRITO  PROTETOR  -  BORDÉUS,  1861</a:t>
            </a:r>
            <a:endParaRPr lang="pt-BR" sz="1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262753"/>
            <a:ext cx="917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CONTEM  UM  SIMPLES  CHAMAMENTO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CRIANÇAS.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2616" y="903039"/>
            <a:ext cx="911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CHAMA  A  SI  A  INFÂNCIA  INTELECTUAL  DA  CRIATURA  ADULTA: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85544" y="5493585"/>
            <a:ext cx="5665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VICIOSOS  E  OS  IGNORANTES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08713" y="53089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INFORTUNADOS  E  OS  QUE  SOFREM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45551" y="5363181"/>
            <a:ext cx="568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FRACOS  E  OS  ESCRAVIZADOS</a:t>
            </a:r>
          </a:p>
        </p:txBody>
      </p:sp>
    </p:spTree>
    <p:extLst>
      <p:ext uri="{BB962C8B-B14F-4D97-AF65-F5344CB8AC3E}">
        <p14:creationId xmlns="" xmlns:p14="http://schemas.microsoft.com/office/powerpoint/2010/main" val="28733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2" grpId="0"/>
      <p:bldP spid="3" grpId="0"/>
      <p:bldP spid="3" grpId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" y="27893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Personagens De Quadrinhos, Diversidade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23" y="685328"/>
            <a:ext cx="5544000" cy="5931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2552" y="741974"/>
            <a:ext cx="3876213" cy="5486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392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24021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(JOÃO  EVANGELISTA   -  PARIS,  1863 )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9021" y="4855219"/>
            <a:ext cx="9172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INICIADOR  DO  ESPIRITISMO,  QUE  ATRAIRÁ  PARA  ELE,  NÃO  APENAS  AS  CRIANCINHAS,  MAS  OS  HOMENS  DE  BOA  VONTADE.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02722" y="2348880"/>
            <a:ext cx="1249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rgbClr val="0070C0">
                    <a:alpha val="32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15530" y="1621334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</a:t>
            </a:r>
            <a:endParaRPr lang="pt-BR" sz="5400" dirty="0"/>
          </a:p>
        </p:txBody>
      </p:sp>
      <p:sp>
        <p:nvSpPr>
          <p:cNvPr id="10" name="Retângulo 9"/>
          <p:cNvSpPr/>
          <p:nvPr/>
        </p:nvSpPr>
        <p:spPr>
          <a:xfrm>
            <a:off x="4219681" y="1632397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</a:t>
            </a:r>
            <a:endParaRPr lang="pt-BR" sz="5400" dirty="0"/>
          </a:p>
        </p:txBody>
      </p:sp>
      <p:sp>
        <p:nvSpPr>
          <p:cNvPr id="16" name="Retângulo 15"/>
          <p:cNvSpPr/>
          <p:nvPr/>
        </p:nvSpPr>
        <p:spPr>
          <a:xfrm>
            <a:off x="2666029" y="12403"/>
            <a:ext cx="4150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800" dirty="0"/>
          </a:p>
        </p:txBody>
      </p:sp>
      <p:sp>
        <p:nvSpPr>
          <p:cNvPr id="18" name="Retângulo 17"/>
          <p:cNvSpPr/>
          <p:nvPr/>
        </p:nvSpPr>
        <p:spPr>
          <a:xfrm>
            <a:off x="980195" y="4866381"/>
            <a:ext cx="684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CLARIDADE  MATINAL  QUE  DESPERTA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22681" y="5287429"/>
            <a:ext cx="913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REMÉDIO  QUE  SUAVIZA  OS  MALES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VIDA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32005" y="5154358"/>
            <a:ext cx="913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BÁLSAMO  QUE  CICATRIZA  TODAS  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CHAGAS  DO  CORAÇÃO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441480" y="5558878"/>
            <a:ext cx="6299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LUZ  QUE  ILUMINA  AS  TREVAS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61230" y="6488486"/>
            <a:ext cx="848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ESPÍRITO  PROTETOR  -  BORDÉUS,  1861</a:t>
            </a:r>
          </a:p>
        </p:txBody>
      </p:sp>
    </p:spTree>
    <p:extLst>
      <p:ext uri="{BB962C8B-B14F-4D97-AF65-F5344CB8AC3E}">
        <p14:creationId xmlns="" xmlns:p14="http://schemas.microsoft.com/office/powerpoint/2010/main" val="42914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6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214290"/>
            <a:ext cx="9144000" cy="64294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lphaNet\Desktop\capitulo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536000" cy="41764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phaNet\Desktop\capitulo 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572000" cy="41764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13471" y="1052736"/>
            <a:ext cx="7517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OBSERVE  AS  DUAS  GRAVURAS  E  DESCUBRA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SETE  ERROS  ENTRE  ELAS:</a:t>
            </a:r>
            <a:endParaRPr lang="pt-BR" sz="2400" dirty="0"/>
          </a:p>
        </p:txBody>
      </p:sp>
      <p:sp>
        <p:nvSpPr>
          <p:cNvPr id="5" name="Multiplicar 4"/>
          <p:cNvSpPr/>
          <p:nvPr/>
        </p:nvSpPr>
        <p:spPr>
          <a:xfrm>
            <a:off x="5164073" y="3135938"/>
            <a:ext cx="318120" cy="408757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Multiplicar 14"/>
          <p:cNvSpPr/>
          <p:nvPr/>
        </p:nvSpPr>
        <p:spPr>
          <a:xfrm>
            <a:off x="4652392" y="4841900"/>
            <a:ext cx="576064" cy="531762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Multiplicar 15"/>
          <p:cNvSpPr/>
          <p:nvPr/>
        </p:nvSpPr>
        <p:spPr>
          <a:xfrm>
            <a:off x="7916550" y="3214686"/>
            <a:ext cx="518169" cy="408757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7" name="Multiplicar 16"/>
          <p:cNvSpPr/>
          <p:nvPr/>
        </p:nvSpPr>
        <p:spPr>
          <a:xfrm>
            <a:off x="7368359" y="5107781"/>
            <a:ext cx="288032" cy="499738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Multiplicar 17"/>
          <p:cNvSpPr/>
          <p:nvPr/>
        </p:nvSpPr>
        <p:spPr>
          <a:xfrm>
            <a:off x="7885520" y="2377373"/>
            <a:ext cx="445009" cy="531762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1" name="Multiplicar 20"/>
          <p:cNvSpPr/>
          <p:nvPr/>
        </p:nvSpPr>
        <p:spPr>
          <a:xfrm>
            <a:off x="8560672" y="3766319"/>
            <a:ext cx="432048" cy="474608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3" name="Multiplicar 22"/>
          <p:cNvSpPr/>
          <p:nvPr/>
        </p:nvSpPr>
        <p:spPr>
          <a:xfrm>
            <a:off x="5482193" y="3864617"/>
            <a:ext cx="401960" cy="294458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303</Words>
  <Application>Microsoft Office PowerPoint</Application>
  <PresentationFormat>Apresentação no Ecrã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51</cp:revision>
  <dcterms:created xsi:type="dcterms:W3CDTF">2015-10-10T00:39:56Z</dcterms:created>
  <dcterms:modified xsi:type="dcterms:W3CDTF">2019-03-06T13:43:46Z</dcterms:modified>
</cp:coreProperties>
</file>