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7" r:id="rId3"/>
    <p:sldId id="270" r:id="rId4"/>
    <p:sldId id="273" r:id="rId5"/>
    <p:sldId id="274" r:id="rId6"/>
    <p:sldId id="266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A0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4660"/>
  </p:normalViewPr>
  <p:slideViewPr>
    <p:cSldViewPr>
      <p:cViewPr>
        <p:scale>
          <a:sx n="60" d="100"/>
          <a:sy n="60" d="100"/>
        </p:scale>
        <p:origin x="-178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lphaNet\Desktop\Apresentação1\Slid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7" y="188640"/>
            <a:ext cx="8712000" cy="65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071942"/>
            <a:ext cx="1801409" cy="163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AlphaNet\Desktop\stylized-1320972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1128729" cy="6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31540" y="18887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94875" y="1681451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7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8715" y="5796576"/>
            <a:ext cx="8513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-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AVENTURADOS  OS  POBRES  DE  ESPÍRITO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9297" y="2800175"/>
            <a:ext cx="6559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O  ORGULHO  E  A  HUMILDADE   E  MISSÃO  DO  HOMEM  INTELIGENTE  NA  TERRA</a:t>
            </a:r>
          </a:p>
        </p:txBody>
      </p:sp>
    </p:spTree>
    <p:extLst>
      <p:ext uri="{BB962C8B-B14F-4D97-AF65-F5344CB8AC3E}">
        <p14:creationId xmlns="" xmlns:p14="http://schemas.microsoft.com/office/powerpoint/2010/main" val="35756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01 -4.44444E-6 C 0.29341 0.14213 0.33699 0.28449 0.38074 0.2794 C 0.42449 0.27431 0.48682 -0.0412 0.51286 -0.03009 " pathEditMode="relative" ptsTypes="aaA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m, Mãos, Orgulhoso, Feliz, Apresentação, Consel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55522"/>
            <a:ext cx="5868000" cy="6027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228562" y="21059"/>
            <a:ext cx="6799822" cy="45113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MÁXIMA  DE  JESUS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76984" y="75552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 11:25)</a:t>
            </a:r>
            <a:endParaRPr lang="pt-BR" sz="2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7157" y="1500174"/>
            <a:ext cx="4304843" cy="45113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ORGULHO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07017" y="3791361"/>
            <a:ext cx="3002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  O  HOMEM  A  TRATAR  COM  DESPREZO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SEUS  SEMELHANTES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07887" y="4653136"/>
            <a:ext cx="2891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ANULA   AS  BOAS  AÇÕES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07887" y="4201014"/>
            <a:ext cx="2891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COM  QUE  O  PROGRESSO  MORAL   DEMORE  MAIS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547664" y="3769043"/>
            <a:ext cx="314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SENTIMENTO  DE  SUPERIORIDADE  COM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RELAÇÃO  AOS  OUTROS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0" grpId="0"/>
      <p:bldP spid="13" grpId="0"/>
      <p:bldP spid="13" grpId="1"/>
      <p:bldP spid="14" grpId="0"/>
      <p:bldP spid="14" grpId="1"/>
      <p:bldP spid="15" grpId="0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riança, Feminino, Men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7" y="2199089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la, Um Conto De Fadas, O Sol, Namorada, Colori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" y="803676"/>
            <a:ext cx="9144000" cy="6029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214414" y="285728"/>
            <a:ext cx="6799822" cy="45113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HUMILDADE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7837" y="6246833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  COM  QUE  TODOS  SINTAM-SE  IRMÃOS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06113" y="4698925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  AO  AUXÍLIO  MÚTUO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78121" y="4698926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ELEVA  MORALMENTE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596" y="6246833"/>
            <a:ext cx="917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UMA  VIRTUDE  QUE  NIVELA  OS  HOMENS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29111" y="4914370"/>
            <a:ext cx="517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INDUZ  AO  BEM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4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904" y="4221089"/>
            <a:ext cx="1797074" cy="1635642"/>
          </a:xfrm>
          <a:prstGeom prst="rect">
            <a:avLst/>
          </a:prstGeom>
          <a:noFill/>
        </p:spPr>
      </p:pic>
      <p:pic>
        <p:nvPicPr>
          <p:cNvPr id="3074" name="Picture 2" descr="Família, Mãe, Pai, Criança, Crianças, Bebê, Ju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4" y="-46002"/>
            <a:ext cx="67056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00100" y="285728"/>
            <a:ext cx="7072362" cy="9372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565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ÚNICO  MEIO  DE  COMBATER  O  ORGULHO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12907" y="5427004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COLOCAR  EM  PRÁTICA  NO  NOSSO  DIA  A  DIA  TODOS  OS  ENSINAMENTOS  DO  NOSSO  MESTRE  JESUS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58578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ESTUDAR  O  EVANGELHO  DE  JESUS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4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iança, Menina, Branco, Atraente, Sonhando, Bel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148"/>
            <a:ext cx="9144000" cy="6096001"/>
          </a:xfrm>
          <a:prstGeom prst="rect">
            <a:avLst/>
          </a:prstGeom>
          <a:solidFill>
            <a:schemeClr val="bg2">
              <a:lumMod val="50000"/>
            </a:schemeClr>
          </a:solidFill>
          <a:extLst/>
        </p:spPr>
      </p:pic>
      <p:sp>
        <p:nvSpPr>
          <p:cNvPr id="8" name="CaixaDeTexto 7"/>
          <p:cNvSpPr txBox="1"/>
          <p:nvPr/>
        </p:nvSpPr>
        <p:spPr>
          <a:xfrm>
            <a:off x="-7991" y="5786454"/>
            <a:ext cx="91519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PODEROSO  INSTRUMENTO  DE  PROGRESSO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DEUS  CONFIOU  AO  HOMEM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868347">
            <a:off x="3531811" y="1030150"/>
            <a:ext cx="4242343" cy="201073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INTELIGÊNCIA  HUMANA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35707" y="5786454"/>
            <a:ext cx="9159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INSTRUMENTO  PARA  PROMOVER  O  ORGULHO  E  A  VAIDADE  DE  SI  PRÓPRIO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03848" y="39414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8404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410" y="1808127"/>
            <a:ext cx="6357982" cy="438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Menino Correndo, Menino Vetor, Jov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586" y="3443739"/>
            <a:ext cx="3744000" cy="2995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eus, Coração, Amor, Religi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71" y="3000372"/>
            <a:ext cx="337185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28662" y="285728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o explicativo retangular com cantos arredondados 38"/>
          <p:cNvSpPr/>
          <p:nvPr/>
        </p:nvSpPr>
        <p:spPr>
          <a:xfrm>
            <a:off x="1500166" y="2214554"/>
            <a:ext cx="1500198" cy="785818"/>
          </a:xfrm>
          <a:prstGeom prst="wedgeRoundRectCallout">
            <a:avLst>
              <a:gd name="adj1" fmla="val -35378"/>
              <a:gd name="adj2" fmla="val 820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1500166" y="2285992"/>
            <a:ext cx="15001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SENHOR  EU GOSTARIA...</a:t>
            </a:r>
            <a:endParaRPr lang="pt-BR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7072330" y="25003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Orgulhoso</a:t>
            </a:r>
            <a:endParaRPr lang="pt-BR" b="1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5572132" y="457200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Orgulhoso</a:t>
            </a:r>
            <a:endParaRPr lang="pt-BR" b="1" dirty="0"/>
          </a:p>
        </p:txBody>
      </p:sp>
      <p:sp>
        <p:nvSpPr>
          <p:cNvPr id="47" name="CaixaDeTexto 46"/>
          <p:cNvSpPr txBox="1"/>
          <p:nvPr/>
        </p:nvSpPr>
        <p:spPr>
          <a:xfrm rot="1221433">
            <a:off x="6384264" y="57004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Humilde</a:t>
            </a:r>
            <a:endParaRPr lang="pt-BR" b="1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GAROTO  ABAIXO  PEDIU  ALGO  A  DEUS.  SIGA  A  LINHA  E  DESCUBRA  SE  ELE  É  ORGULHOSO  OU  HUMILDE.</a:t>
            </a:r>
            <a:endParaRPr lang="pt-BR" sz="2400" b="1" dirty="0">
              <a:solidFill>
                <a:srgbClr val="FF00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50001" y="76778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ORGULHO  É  TERRÍVEL  ADVERSÁRIO  DA  HUMILDADE.  O  VERDADEIRO  TÍTULO  DE  NOBREZA  É  DADO  PARA  OS  HUMILDES  E  CARIDOSOS.</a:t>
            </a:r>
            <a:endParaRPr lang="pt-BR" sz="2400" b="1" dirty="0">
              <a:solidFill>
                <a:srgbClr val="FF00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020001" y="4740916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DEUS</a:t>
            </a:r>
            <a:endParaRPr lang="pt-BR" sz="3200" b="1" dirty="0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771800" y="2500306"/>
            <a:ext cx="1080120" cy="7846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851920" y="2500306"/>
            <a:ext cx="457200" cy="4320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4309120" y="2285992"/>
            <a:ext cx="2048829" cy="646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6357949" y="2285992"/>
            <a:ext cx="633538" cy="5836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>
            <a:off x="6674718" y="2869638"/>
            <a:ext cx="316769" cy="4153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H="1">
            <a:off x="4709082" y="3284984"/>
            <a:ext cx="196563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 flipV="1">
            <a:off x="3563888" y="3000372"/>
            <a:ext cx="1145194" cy="2846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Conector de seta reta 2049"/>
          <p:cNvCxnSpPr/>
          <p:nvPr/>
        </p:nvCxnSpPr>
        <p:spPr>
          <a:xfrm>
            <a:off x="3563888" y="3000372"/>
            <a:ext cx="144016" cy="10010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Conector de seta reta 2052"/>
          <p:cNvCxnSpPr/>
          <p:nvPr/>
        </p:nvCxnSpPr>
        <p:spPr>
          <a:xfrm flipH="1">
            <a:off x="3311860" y="4001374"/>
            <a:ext cx="396044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Conector de seta reta 2055"/>
          <p:cNvCxnSpPr/>
          <p:nvPr/>
        </p:nvCxnSpPr>
        <p:spPr>
          <a:xfrm flipH="1">
            <a:off x="2771800" y="4344274"/>
            <a:ext cx="540060" cy="1143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Conector de seta reta 2059"/>
          <p:cNvCxnSpPr/>
          <p:nvPr/>
        </p:nvCxnSpPr>
        <p:spPr>
          <a:xfrm flipH="1" flipV="1">
            <a:off x="2627784" y="4001374"/>
            <a:ext cx="144016" cy="4000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Conector de seta reta 2062"/>
          <p:cNvCxnSpPr/>
          <p:nvPr/>
        </p:nvCxnSpPr>
        <p:spPr>
          <a:xfrm flipV="1">
            <a:off x="2627784" y="3500873"/>
            <a:ext cx="1681336" cy="5005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Conector de seta reta 2066"/>
          <p:cNvCxnSpPr/>
          <p:nvPr/>
        </p:nvCxnSpPr>
        <p:spPr>
          <a:xfrm>
            <a:off x="4309120" y="3500873"/>
            <a:ext cx="914400" cy="2502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Conector de seta reta 2069"/>
          <p:cNvCxnSpPr/>
          <p:nvPr/>
        </p:nvCxnSpPr>
        <p:spPr>
          <a:xfrm flipH="1">
            <a:off x="5076056" y="3751123"/>
            <a:ext cx="147464" cy="4788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Conector de seta reta 2072"/>
          <p:cNvCxnSpPr/>
          <p:nvPr/>
        </p:nvCxnSpPr>
        <p:spPr>
          <a:xfrm flipH="1">
            <a:off x="4309120" y="4229974"/>
            <a:ext cx="766936" cy="3420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Conector de seta reta 2075"/>
          <p:cNvCxnSpPr/>
          <p:nvPr/>
        </p:nvCxnSpPr>
        <p:spPr>
          <a:xfrm flipH="1" flipV="1">
            <a:off x="4136485" y="4229974"/>
            <a:ext cx="172635" cy="3420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Conector de seta reta 2078"/>
          <p:cNvCxnSpPr/>
          <p:nvPr/>
        </p:nvCxnSpPr>
        <p:spPr>
          <a:xfrm flipV="1">
            <a:off x="4136485" y="4001374"/>
            <a:ext cx="373916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4510401" y="4001374"/>
            <a:ext cx="713119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5076056" y="4458574"/>
            <a:ext cx="147464" cy="2823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flipH="1">
            <a:off x="4080520" y="4756674"/>
            <a:ext cx="995538" cy="1846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flipH="1">
            <a:off x="3966220" y="4941340"/>
            <a:ext cx="114300" cy="2158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>
            <a:off x="3966220" y="5157192"/>
            <a:ext cx="605780" cy="1684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 flipV="1">
            <a:off x="4578289" y="5157192"/>
            <a:ext cx="457200" cy="1684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de seta reta 1023"/>
          <p:cNvCxnSpPr/>
          <p:nvPr/>
        </p:nvCxnSpPr>
        <p:spPr>
          <a:xfrm flipH="1" flipV="1">
            <a:off x="4578289" y="4756674"/>
            <a:ext cx="497768" cy="4005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ector de seta reta 1030"/>
          <p:cNvCxnSpPr/>
          <p:nvPr/>
        </p:nvCxnSpPr>
        <p:spPr>
          <a:xfrm flipH="1">
            <a:off x="3563888" y="4740916"/>
            <a:ext cx="1008112" cy="1080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ector de seta reta 1033"/>
          <p:cNvCxnSpPr/>
          <p:nvPr/>
        </p:nvCxnSpPr>
        <p:spPr>
          <a:xfrm flipH="1">
            <a:off x="3437874" y="4849007"/>
            <a:ext cx="126014" cy="3924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ector de seta reta 1037"/>
          <p:cNvCxnSpPr/>
          <p:nvPr/>
        </p:nvCxnSpPr>
        <p:spPr>
          <a:xfrm>
            <a:off x="3468452" y="5241441"/>
            <a:ext cx="4572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ector de seta reta 1040"/>
          <p:cNvCxnSpPr/>
          <p:nvPr/>
        </p:nvCxnSpPr>
        <p:spPr>
          <a:xfrm>
            <a:off x="3925652" y="5698641"/>
            <a:ext cx="164648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ector de seta reta 1043"/>
          <p:cNvCxnSpPr/>
          <p:nvPr/>
        </p:nvCxnSpPr>
        <p:spPr>
          <a:xfrm flipV="1">
            <a:off x="5572132" y="5470041"/>
            <a:ext cx="1102586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0" grpId="0"/>
      <p:bldP spid="51" grpId="0"/>
      <p:bldP spid="51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204</Words>
  <Application>Microsoft Office PowerPoint</Application>
  <PresentationFormat>Apresentação no Ecrã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116</cp:revision>
  <dcterms:created xsi:type="dcterms:W3CDTF">2015-10-10T00:39:56Z</dcterms:created>
  <dcterms:modified xsi:type="dcterms:W3CDTF">2019-03-06T13:41:17Z</dcterms:modified>
</cp:coreProperties>
</file>