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58EB-3A91-4475-AEBD-50B10EB4D63C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DFA4-1884-4D82-A2E1-A10446ADBB0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4862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58EB-3A91-4475-AEBD-50B10EB4D63C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DFA4-1884-4D82-A2E1-A10446ADBB0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0797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58EB-3A91-4475-AEBD-50B10EB4D63C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DFA4-1884-4D82-A2E1-A10446ADBB0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4441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58EB-3A91-4475-AEBD-50B10EB4D63C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DFA4-1884-4D82-A2E1-A10446ADBB0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0217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58EB-3A91-4475-AEBD-50B10EB4D63C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DFA4-1884-4D82-A2E1-A10446ADBB0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4444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58EB-3A91-4475-AEBD-50B10EB4D63C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DFA4-1884-4D82-A2E1-A10446ADBB0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42940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58EB-3A91-4475-AEBD-50B10EB4D63C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DFA4-1884-4D82-A2E1-A10446ADBB0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4634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58EB-3A91-4475-AEBD-50B10EB4D63C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DFA4-1884-4D82-A2E1-A10446ADBB0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44751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58EB-3A91-4475-AEBD-50B10EB4D63C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DFA4-1884-4D82-A2E1-A10446ADBB0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1847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58EB-3A91-4475-AEBD-50B10EB4D63C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DFA4-1884-4D82-A2E1-A10446ADBB0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9624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58EB-3A91-4475-AEBD-50B10EB4D63C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DFA4-1884-4D82-A2E1-A10446ADBB0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82754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B58EB-3A91-4475-AEBD-50B10EB4D63C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FDFA4-1884-4D82-A2E1-A10446ADBB0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8961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phaNet\Desktop\Apresentação1\Slide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76000" cy="65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" descr="C:\Users\Usuário\Downloads\bonequinh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85767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AlphaNet\Desktop\stylized-1320972__3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26289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67544" y="0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963246" y="1871921"/>
            <a:ext cx="2964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7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395536" y="5780782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 </a:t>
            </a:r>
            <a:r>
              <a:rPr lang="pt-BR" sz="3200" b="1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AVENTURADOS  OS  POBRES  DE  ESPÍRITO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2708920"/>
            <a:ext cx="5742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  AQUELE  QUE  SE  ELEVA  SERÁ  REBAIXADO</a:t>
            </a:r>
          </a:p>
        </p:txBody>
      </p:sp>
    </p:spTree>
    <p:extLst>
      <p:ext uri="{BB962C8B-B14F-4D97-AF65-F5344CB8AC3E}">
        <p14:creationId xmlns="" xmlns:p14="http://schemas.microsoft.com/office/powerpoint/2010/main" val="360071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51 0.03982 L 0.05069 0.08125 C 0.06823 0.09051 0.09479 0.09584 0.12239 0.09584 C 0.15382 0.09584 0.17882 0.09051 0.19652 0.08125 L 0.28107 0.03982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29" y="280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4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64 -0.01342 C 0.28229 0.12269 0.33645 0.25996 0.3908 0.25463 C 0.44514 0.24977 0.52239 -0.05278 0.55503 -0.04236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9" y="1169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4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1026" name="Picture 2" descr="Leitura, Livro, Conhecimento, Estudo De, Crianç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624736" cy="5841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95536" y="28863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PERGUNTA  DOS  DISCÍPULOS  A    JESUS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338329" y="6381328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Mateus,   18:01  a  05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51520" y="90872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QUEM  É  O  MAIOR  NO  REINO  DOS  CÉUS?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835696" y="4450695"/>
            <a:ext cx="5472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DIGO-VOS,  QUE,  SE  NÃO  TORNARDES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QUAIS  CRIANÇAS,  NÃO  ENTRAREIS  NO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REINO  DOS  CÉUS.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Jesus Marca Bíblia Cristã Antigo Evangelho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2376000" cy="2605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21353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3354" y="214306"/>
            <a:ext cx="9144000" cy="6429388"/>
          </a:xfrm>
          <a:prstGeom prst="rect">
            <a:avLst/>
          </a:prstGeom>
          <a:noFill/>
        </p:spPr>
      </p:pic>
      <p:pic>
        <p:nvPicPr>
          <p:cNvPr id="7" name="Picture 2" descr="Leitura, Pré Escolar, Jardim De Infância, Esco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32172"/>
            <a:ext cx="4824536" cy="61115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18186" y="0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RECURSO  DIDÁTICO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54190" y="404664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UTILIZADO  POR  JESUS:  UMA  CRIANÇA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7544" y="5809387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SIMBOLIZA  A  SIMPLICIDADE  E  PUREZA 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CORAÇÃO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580938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CULTIVA  PRETENSÕES  DE  SUPERIORIDADE  OU  INFALIBILIDADE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80847" y="5809385"/>
            <a:ext cx="8582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ESSAS  CARACTERÍSTICAS,  ALCANÇAREMOS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REINO  DOS  CÉUS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376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3074" name="Picture 2" descr="C:\Users\AlphaNet\Desktop\bible-2702920_960_720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1352"/>
            <a:ext cx="8280000" cy="5839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917266" y="802"/>
            <a:ext cx="5695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COMO  SER  O  </a:t>
            </a:r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MAIOR ? </a:t>
            </a:r>
            <a:endParaRPr lang="pt-BR" sz="3200" dirty="0"/>
          </a:p>
        </p:txBody>
      </p:sp>
      <p:sp>
        <p:nvSpPr>
          <p:cNvPr id="3" name="Retângulo 2"/>
          <p:cNvSpPr/>
          <p:nvPr/>
        </p:nvSpPr>
        <p:spPr>
          <a:xfrm>
            <a:off x="1719455" y="585577"/>
            <a:ext cx="6091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QUEM  NA  TERRA  SE  FIZER:</a:t>
            </a:r>
          </a:p>
        </p:txBody>
      </p:sp>
      <p:sp>
        <p:nvSpPr>
          <p:cNvPr id="4" name="Retângulo 3"/>
          <p:cNvSpPr/>
          <p:nvPr/>
        </p:nvSpPr>
        <p:spPr>
          <a:xfrm>
            <a:off x="3347864" y="5661248"/>
            <a:ext cx="98841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SERVO</a:t>
            </a:r>
          </a:p>
        </p:txBody>
      </p:sp>
      <p:sp>
        <p:nvSpPr>
          <p:cNvPr id="5" name="Retângulo 4"/>
          <p:cNvSpPr/>
          <p:nvPr/>
        </p:nvSpPr>
        <p:spPr>
          <a:xfrm>
            <a:off x="3239223" y="4797152"/>
            <a:ext cx="130888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ESCRAVO</a:t>
            </a:r>
          </a:p>
        </p:txBody>
      </p:sp>
      <p:sp>
        <p:nvSpPr>
          <p:cNvPr id="6" name="Retângulo 5"/>
          <p:cNvSpPr/>
          <p:nvPr/>
        </p:nvSpPr>
        <p:spPr>
          <a:xfrm>
            <a:off x="3192190" y="4149079"/>
            <a:ext cx="140294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PEQUENO </a:t>
            </a:r>
          </a:p>
        </p:txBody>
      </p:sp>
      <p:sp>
        <p:nvSpPr>
          <p:cNvPr id="7" name="Retângulo 6"/>
          <p:cNvSpPr/>
          <p:nvPr/>
        </p:nvSpPr>
        <p:spPr>
          <a:xfrm>
            <a:off x="227626" y="630932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SERÁ  O  MAIOR  NO  MUNDO  ESPIRITUAL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2786734" y="585577"/>
            <a:ext cx="3956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QUEM  SE  ELEVAR</a:t>
            </a:r>
          </a:p>
        </p:txBody>
      </p:sp>
      <p:sp>
        <p:nvSpPr>
          <p:cNvPr id="9" name="Retângulo 8"/>
          <p:cNvSpPr/>
          <p:nvPr/>
        </p:nvSpPr>
        <p:spPr>
          <a:xfrm>
            <a:off x="3239223" y="4149078"/>
            <a:ext cx="120629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VAIDADE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045916" y="5661247"/>
            <a:ext cx="14285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ORGULHO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006241" y="4797151"/>
            <a:ext cx="177484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ARROGÂNCIA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56112" y="6309320"/>
            <a:ext cx="8231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SERÁ  HUMILHADO  NO  MUNDO  ESPIRITUAL</a:t>
            </a:r>
          </a:p>
        </p:txBody>
      </p:sp>
    </p:spTree>
    <p:extLst>
      <p:ext uri="{BB962C8B-B14F-4D97-AF65-F5344CB8AC3E}">
        <p14:creationId xmlns="" xmlns:p14="http://schemas.microsoft.com/office/powerpoint/2010/main" val="136376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4098" name="Picture 2" descr="Menino, Lendo, Livro, Sol, Relaxamento, Leitura, L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00" y="476672"/>
            <a:ext cx="7308000" cy="6072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987823" y="584775"/>
            <a:ext cx="2852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APLICAÇÃO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2880134" y="0"/>
            <a:ext cx="3067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CONCLUSÃO</a:t>
            </a:r>
            <a:endParaRPr lang="pt-BR" sz="3200" dirty="0"/>
          </a:p>
        </p:txBody>
      </p:sp>
      <p:sp>
        <p:nvSpPr>
          <p:cNvPr id="4" name="Retângulo 3"/>
          <p:cNvSpPr/>
          <p:nvPr/>
        </p:nvSpPr>
        <p:spPr>
          <a:xfrm>
            <a:off x="287524" y="536746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PROCUREIS,  NA  TERRA,  OS  PRIMEIROS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LUGARES,  NEM  VOS  COLOQUEIS  ACIMA  DOS  OUTROS.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87524" y="5552129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BUSCAI  O  LUGAR  MAIS  HUMILDE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MAIS   MODESTO;</a:t>
            </a:r>
          </a:p>
        </p:txBody>
      </p:sp>
      <p:sp>
        <p:nvSpPr>
          <p:cNvPr id="6" name="Retângulo 5"/>
          <p:cNvSpPr/>
          <p:nvPr/>
        </p:nvSpPr>
        <p:spPr>
          <a:xfrm>
            <a:off x="395536" y="555212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  SABERÁ  DAR-VOS  UM  MAIS  ELEVADO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 CÉU,  SE  O  MERECERDES.</a:t>
            </a:r>
          </a:p>
        </p:txBody>
      </p:sp>
    </p:spTree>
    <p:extLst>
      <p:ext uri="{BB962C8B-B14F-4D97-AF65-F5344CB8AC3E}">
        <p14:creationId xmlns="" xmlns:p14="http://schemas.microsoft.com/office/powerpoint/2010/main" val="136376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5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1655624" y="44624"/>
            <a:ext cx="58327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1205309" y="632709"/>
            <a:ext cx="6733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LEIA  AS  FRASES  E  COLOQUE  V (verdadeira) e  F (falsa):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7504" y="1124743"/>
            <a:ext cx="881276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(   )  Qualquer um pode ser o maior no Reino dos Céus.</a:t>
            </a:r>
            <a:endParaRPr lang="pt-BR" sz="2400" b="1" dirty="0"/>
          </a:p>
          <a:p>
            <a:r>
              <a:rPr lang="pt-BR" sz="2400" b="1" dirty="0" smtClean="0"/>
              <a:t>(   )  Toda criança cultiva pretensão de superioridade.</a:t>
            </a:r>
            <a:endParaRPr lang="pt-BR" sz="2400" b="1" dirty="0"/>
          </a:p>
          <a:p>
            <a:r>
              <a:rPr lang="pt-BR" sz="2400" b="1" dirty="0" smtClean="0"/>
              <a:t>(   )  Para entrardes no Reino dos Céus tem que se tornardes </a:t>
            </a:r>
          </a:p>
          <a:p>
            <a:r>
              <a:rPr lang="pt-BR" sz="2400" b="1" dirty="0"/>
              <a:t> </a:t>
            </a:r>
            <a:r>
              <a:rPr lang="pt-BR" sz="2400" b="1" dirty="0" smtClean="0"/>
              <a:t>        quais crianças.</a:t>
            </a:r>
            <a:endParaRPr lang="pt-BR" sz="2400" b="1" dirty="0"/>
          </a:p>
          <a:p>
            <a:r>
              <a:rPr lang="pt-BR" sz="2400" b="1" dirty="0" smtClean="0"/>
              <a:t>(   )  A criança simboliza a simplicidade e a pureza de coração.</a:t>
            </a:r>
            <a:endParaRPr lang="pt-BR" sz="2400" b="1" dirty="0"/>
          </a:p>
          <a:p>
            <a:r>
              <a:rPr lang="pt-BR" sz="2400" b="1" dirty="0" smtClean="0"/>
              <a:t>(   )  Para ser maior no Mundo Espiritual tem que ser pequeno</a:t>
            </a:r>
          </a:p>
          <a:p>
            <a:r>
              <a:rPr lang="pt-BR" sz="2400" b="1" dirty="0"/>
              <a:t> </a:t>
            </a:r>
            <a:r>
              <a:rPr lang="pt-BR" sz="2400" b="1" dirty="0" smtClean="0"/>
              <a:t>       na Terra.</a:t>
            </a:r>
            <a:endParaRPr lang="pt-BR" sz="2400" b="1" dirty="0"/>
          </a:p>
          <a:p>
            <a:r>
              <a:rPr lang="pt-BR" sz="2400" b="1" dirty="0" smtClean="0"/>
              <a:t>(   )  Quem cultivar o orgulho e a vaidade na Terra será humilhado </a:t>
            </a:r>
          </a:p>
          <a:p>
            <a:r>
              <a:rPr lang="pt-BR" sz="2400" b="1" dirty="0"/>
              <a:t> </a:t>
            </a:r>
            <a:r>
              <a:rPr lang="pt-BR" sz="2400" b="1" dirty="0" smtClean="0"/>
              <a:t>        no Mundo Espiritual.</a:t>
            </a:r>
            <a:endParaRPr lang="pt-BR" sz="2400" b="1" dirty="0"/>
          </a:p>
          <a:p>
            <a:r>
              <a:rPr lang="pt-BR" sz="2400" b="1" dirty="0" smtClean="0"/>
              <a:t>(   )  Quando formos convidados para um banquete devemos</a:t>
            </a:r>
          </a:p>
          <a:p>
            <a:r>
              <a:rPr lang="pt-BR" sz="2400" b="1" dirty="0"/>
              <a:t> </a:t>
            </a:r>
            <a:r>
              <a:rPr lang="pt-BR" sz="2400" b="1" dirty="0" smtClean="0"/>
              <a:t>        procurar os primeiros lugares.</a:t>
            </a:r>
            <a:endParaRPr lang="pt-BR" sz="2400" b="1" dirty="0"/>
          </a:p>
          <a:p>
            <a:r>
              <a:rPr lang="pt-BR" sz="2400" b="1" dirty="0" smtClean="0"/>
              <a:t>(   )  Devemos cultivar a humildade e a modéstia na Terra </a:t>
            </a:r>
          </a:p>
          <a:p>
            <a:r>
              <a:rPr lang="pt-BR" sz="2400" b="1" dirty="0"/>
              <a:t> </a:t>
            </a:r>
            <a:r>
              <a:rPr lang="pt-BR" sz="2400" b="1" dirty="0" smtClean="0"/>
              <a:t>        para alcançarmos o Reino dos Céus. </a:t>
            </a:r>
            <a:endParaRPr lang="pt-BR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02469" y="1875831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V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31170" y="1124743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F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0331" y="1484784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F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02469" y="2636912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V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23308" y="4437112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F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20625" y="3717032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V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93003" y="5157192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V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21716" y="2967335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V</a:t>
            </a:r>
            <a:endParaRPr lang="pt-B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376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311</Words>
  <Application>Microsoft Office PowerPoint</Application>
  <PresentationFormat>Apresentação no Ecrã (4:3)</PresentationFormat>
  <Paragraphs>59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7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14</cp:revision>
  <dcterms:created xsi:type="dcterms:W3CDTF">2018-02-20T17:43:43Z</dcterms:created>
  <dcterms:modified xsi:type="dcterms:W3CDTF">2019-03-06T13:38:40Z</dcterms:modified>
</cp:coreProperties>
</file>