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6" r:id="rId3"/>
    <p:sldId id="267" r:id="rId4"/>
    <p:sldId id="268" r:id="rId5"/>
    <p:sldId id="278" r:id="rId6"/>
    <p:sldId id="270" r:id="rId7"/>
    <p:sldId id="265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7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Prado, Flores, Flor, Wildflowers, Planta, Flo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564" y="215817"/>
            <a:ext cx="8604000" cy="64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163" y="4292600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Estrelas, Amarela, Estrela De Nat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8625"/>
            <a:ext cx="3000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296863"/>
            <a:ext cx="2143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Estrelas, Amarela, Estrela De Nat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25" y="785813"/>
            <a:ext cx="3000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Estrelas, Amarela, Estrela De Nat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134300">
            <a:off x="3165475" y="582613"/>
            <a:ext cx="1714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Estrelas, Amarela, Estrela De Nat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28625"/>
            <a:ext cx="225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Estrelas, Amarela, Estrela De Nat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7702550" y="1166813"/>
            <a:ext cx="139700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Estrelas, Amarela, Estrela De Nat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4187825" y="876300"/>
            <a:ext cx="33178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Estrelas, Amarela, Estrela De Nat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7704748" y="689853"/>
            <a:ext cx="15081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Estrelas, Amarela, Estrela De Nata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 flipV="1">
            <a:off x="6812558" y="1756626"/>
            <a:ext cx="4683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Estrelas, Amarela, Estrela De Nat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479425" y="1171575"/>
            <a:ext cx="1698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Estrelas, Amarela, Estrela De Nat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2713038" y="1069975"/>
            <a:ext cx="4079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Estrelas, Amarela, Estrela De Nat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8120063" y="1266825"/>
            <a:ext cx="3063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Estrelas, Amarela, Estrela De Nata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6488113" y="992188"/>
            <a:ext cx="37623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Estrelas, Amarela, Estrela De Nata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5302274" y="1461859"/>
            <a:ext cx="4191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Estrelas, Amarela, Estrela De Nata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 flipV="1">
            <a:off x="7167563" y="1454150"/>
            <a:ext cx="147637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Estrelas, Amarela, Estrela De Nata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1684338" y="1200150"/>
            <a:ext cx="18573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Estrelas, Amarela, Estrela De Nata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1098440" y="868638"/>
            <a:ext cx="282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Estrelas, Amarela, Estrela De Nat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3530789" y="1017986"/>
            <a:ext cx="3317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Estrelas, Amarela, Estrela De Natal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6122988" y="1362075"/>
            <a:ext cx="4540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Estrelas, Amarela, Estrela De Natal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 flipH="1">
            <a:off x="1397000" y="1655763"/>
            <a:ext cx="290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Estrelas, Amarela, Estrela De Natal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2807493" y="1936827"/>
            <a:ext cx="2190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Estrelas, Amarela, Estrela De Natal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558892" y="1778488"/>
            <a:ext cx="5762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Estrelas, Amarela, Estrela De Natal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8325732" y="1813356"/>
            <a:ext cx="2968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71816" y="-22001"/>
            <a:ext cx="8399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65913" y="2844225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6 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32575" y="6264275"/>
            <a:ext cx="5465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CRISTO  CONSOLADOR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9564" y="4257706"/>
            <a:ext cx="5379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O  ESPÍRITO  DE  VERDADE</a:t>
            </a:r>
          </a:p>
        </p:txBody>
      </p:sp>
      <p:pic>
        <p:nvPicPr>
          <p:cNvPr id="33" name="Picture 2" descr="Jesus, Cristo, Ovelha, Jesus Cristo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0154" y="3528275"/>
            <a:ext cx="1102445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50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5" y="258264"/>
            <a:ext cx="9144000" cy="6429388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1250"/>
            <a:ext cx="9144000" cy="6429388"/>
          </a:xfrm>
          <a:prstGeom prst="rect">
            <a:avLst/>
          </a:prstGeom>
          <a:noFill/>
        </p:spPr>
      </p:pic>
      <p:pic>
        <p:nvPicPr>
          <p:cNvPr id="1026" name="Picture 2" descr="Verde, Parque, Temporada, Natureza, Ao Ar Liv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6763"/>
            <a:ext cx="9144000" cy="54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Jesus, Religião, Igreja, Misericórdia, Christi, Fé"/>
          <p:cNvPicPr>
            <a:picLocks noChangeAspect="1" noChangeArrowheads="1"/>
          </p:cNvPicPr>
          <p:nvPr/>
        </p:nvPicPr>
        <p:blipFill>
          <a:blip r:embed="rId5" cstate="print"/>
          <a:srcRect b="6250"/>
          <a:stretch>
            <a:fillRect/>
          </a:stretch>
        </p:blipFill>
        <p:spPr bwMode="auto">
          <a:xfrm>
            <a:off x="3428992" y="1110369"/>
            <a:ext cx="2643206" cy="577401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CaixaDeTexto 2"/>
          <p:cNvSpPr txBox="1"/>
          <p:nvPr/>
        </p:nvSpPr>
        <p:spPr>
          <a:xfrm>
            <a:off x="1979712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91680" y="566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547664" y="332656"/>
            <a:ext cx="63575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DE  </a:t>
            </a:r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VERDADE</a:t>
            </a:r>
          </a:p>
          <a:p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HAVRE,  1863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755576" y="5136600"/>
            <a:ext cx="73965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 VENHO  ENSINAR  E  CONSOLAR  OS  POBRES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DESERDADOS,  PORQUE  A  DOR  FOI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CONSAGRADA  NO  JARDIM  DAS  OLIVEIRAS,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FIGURA  DO  MESTRE  JESUS. “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36042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123728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72546" y="260649"/>
            <a:ext cx="7735926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2682" y="529779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" y="260649"/>
            <a:ext cx="9144000" cy="6429388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403648" y="404664"/>
            <a:ext cx="6732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DE  VERDADE</a:t>
            </a:r>
          </a:p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HAVRE,  1863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72545" y="5297794"/>
            <a:ext cx="76530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 TRABALHADORES,  TRAÇAI  O  VOSSO  SULCO.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RECOMEÇAI  NO  DIA  SEGUINTE  A   RUDE  </a:t>
            </a:r>
            <a:b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JORNADA  DA  VÉSPERA.”</a:t>
            </a:r>
            <a:endParaRPr lang="pt-BR" sz="2400" dirty="0"/>
          </a:p>
        </p:txBody>
      </p:sp>
      <p:pic>
        <p:nvPicPr>
          <p:cNvPr id="2054" name="Picture 6" descr="Jardim, Jardinagem, Trabalho Do Jard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483" y="328498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difício, Construç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2102" y="328498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mem Branco, Modelo 3D, Isolado, 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6526" y="327666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arçom, Trabalho, Profissão, Porçã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060" y="328498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izza, Cozinheiro Chefe, Cozinheir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8560" y="328498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rquiteto, Architekt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060" y="135182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Químico, Tubo, Mulher, Trabalho, Home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983" y="135182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Livro, Escrever Por Extenso, Sel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3260" y="135182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Artesãos, Mecânico, Leme, Trabalhador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760" y="135182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Jardim, Jardinagem, Trabalho Do Jardi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260" y="135182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456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1619672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24128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10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9"/>
            <a:ext cx="9144000" cy="6429388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1259632" y="456347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DE  VERDADE</a:t>
            </a:r>
          </a:p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HAVRE,  1863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16063" y="5288340"/>
            <a:ext cx="78742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 EM  VERDADE  VOS  DIGO:  OS  QUE  CARREGAM</a:t>
            </a:r>
            <a:b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SEUS  FARDOS  E  ASSISTEM  OS  SEUS  IRMÃOS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OS  MEUS  BEM  AMADOS.”</a:t>
            </a:r>
          </a:p>
          <a:p>
            <a:endParaRPr lang="pt-BR" sz="2400" dirty="0"/>
          </a:p>
        </p:txBody>
      </p:sp>
      <p:pic>
        <p:nvPicPr>
          <p:cNvPr id="3074" name="Picture 2" descr="Homens, Puxando, Carrinho, Preto E Branco, Quat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00" y="1111642"/>
            <a:ext cx="8424000" cy="42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510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" y="260649"/>
            <a:ext cx="9144000" cy="6429388"/>
          </a:xfrm>
          <a:prstGeom prst="rect">
            <a:avLst/>
          </a:prstGeom>
          <a:noFill/>
        </p:spPr>
      </p:pic>
      <p:pic>
        <p:nvPicPr>
          <p:cNvPr id="4102" name="Picture 6" descr="Jesus, Cristo, Jesus E A Criança, Jesus Cristo, Crianç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9" y="1333614"/>
            <a:ext cx="9144000" cy="53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23728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72546" y="260649"/>
            <a:ext cx="7735926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2682" y="529779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47664" y="418809"/>
            <a:ext cx="63575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DE  </a:t>
            </a:r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VERDADE</a:t>
            </a:r>
          </a:p>
          <a:p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HAVRE,  1863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4365" y="5821014"/>
            <a:ext cx="8437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 DEUS  CONSOLA  OS  HUMILDES  E  DÁ  FORÇA  AOS</a:t>
            </a:r>
          </a:p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AFLITOS  QUE  A  SUPLICAM.” 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2682" y="5451682"/>
            <a:ext cx="9013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  PODER  COBRE  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TERRA,  E  POR  TODA  PARTE,  AO  LADO  DE  CADA</a:t>
            </a:r>
            <a:b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LÁGRIMA,  PÕE  O  BÁLSAMO  QUE  CONSOLA.” 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2326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2" y="295606"/>
            <a:ext cx="9144000" cy="6429388"/>
          </a:xfrm>
          <a:prstGeom prst="rect">
            <a:avLst/>
          </a:prstGeom>
          <a:noFill/>
        </p:spPr>
      </p:pic>
      <p:pic>
        <p:nvPicPr>
          <p:cNvPr id="5124" name="Picture 4" descr="Solidariedade, Equipe, Colaboração, Companheir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1812"/>
            <a:ext cx="4572000" cy="52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olegas De Trabalho, Argumento, Discutir, Trabalhad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362" y="1134036"/>
            <a:ext cx="4464000" cy="554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6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07981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99792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7841" y="55290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28800" y="518483"/>
            <a:ext cx="6615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DE  VERDADE</a:t>
            </a:r>
          </a:p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BORDEAUX,  1861</a:t>
            </a: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8265" y="4990391"/>
            <a:ext cx="76861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 EXTIRPAI  DE  VOSSAS  ALMAS  A  IMPIEDADE,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MENTIRA,  O  ERRO,  A  INCREDULIDADE,  POIS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ELES  PRODUZEM  CHAGAS  QUASE  SEMPRE  </a:t>
            </a:r>
            <a:b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MORTAIS. ”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3187551" y="3218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122450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9144000" cy="6429388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827584" y="404664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Jesus, Cristo, Salvador, Deus, Filho, Espír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052736"/>
            <a:ext cx="4573208" cy="554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109790" y="295813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14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8500" y="202796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7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982908" y="111356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5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68508" y="111356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4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14800" y="111356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3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238500" y="109854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2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324100" y="109201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1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24100" y="19804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6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982908" y="568556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30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982908" y="477116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25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982908" y="385676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20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982908" y="294236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15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982908" y="202796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10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193416" y="295813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13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244963" y="295813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12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324100" y="291195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11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029200" y="204373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9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159363" y="202796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8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4154108" y="569554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28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4159363" y="48261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23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4159363" y="39117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18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073763" y="569554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29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5073763" y="477116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24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5063374" y="387253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19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2324100" y="568429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26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2324100" y="474075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21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2330563" y="382635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16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247485" y="568556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27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3279016" y="478693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22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3247485" y="387253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17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3289" y="1247600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QUEM  É ?</a:t>
            </a:r>
          </a:p>
        </p:txBody>
      </p:sp>
      <p:pic>
        <p:nvPicPr>
          <p:cNvPr id="1030" name="Picture 6" descr="Pensador, Pensamento, Pessoa, Idéia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982" y="2496262"/>
            <a:ext cx="1872000" cy="25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nto De Interrogaç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04962"/>
            <a:ext cx="914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nto De Interrogaç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1224" y="2542316"/>
            <a:ext cx="914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onto De Interrogaç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2040" y="3529631"/>
            <a:ext cx="914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onto De Interrogaç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6440" y="4740751"/>
            <a:ext cx="914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onto De Interrogaç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97141"/>
            <a:ext cx="914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260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3070</TotalTime>
  <Words>202</Words>
  <Application>Microsoft Office PowerPoint</Application>
  <PresentationFormat>Apresentação no Ecrã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Viagem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87</cp:revision>
  <dcterms:created xsi:type="dcterms:W3CDTF">2015-10-10T00:39:56Z</dcterms:created>
  <dcterms:modified xsi:type="dcterms:W3CDTF">2018-09-02T14:48:13Z</dcterms:modified>
</cp:coreProperties>
</file>