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6" r:id="rId3"/>
    <p:sldId id="267" r:id="rId4"/>
    <p:sldId id="268" r:id="rId5"/>
    <p:sldId id="270" r:id="rId6"/>
    <p:sldId id="271" r:id="rId7"/>
    <p:sldId id="265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02/09/2018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rado, Flores, Flor, Wildflowers, Planta, Fl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734" y="185604"/>
            <a:ext cx="8604000" cy="64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163" y="4199750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strelas, Amarela, Estrela De Na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8625"/>
            <a:ext cx="3000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strelas, Amarela, Estrela De Na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365" y="1038581"/>
            <a:ext cx="2143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Estrelas, Amarela, Estrela De Na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785813"/>
            <a:ext cx="3000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34300">
            <a:off x="3165475" y="582613"/>
            <a:ext cx="1714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Estrelas, Amarela, Estrela De Na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28625"/>
            <a:ext cx="225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strelas, Amarela, Estrela De Nat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7702550" y="1166813"/>
            <a:ext cx="139700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Estrelas, Amarela, Estrela De Nat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4187825" y="876300"/>
            <a:ext cx="3317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Estrelas, Amarela, Estrela De Nat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8197850" y="792293"/>
            <a:ext cx="1508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Estrelas, Amarela, Estrela De Nat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 flipV="1">
            <a:off x="7007224" y="626681"/>
            <a:ext cx="4683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479425" y="1171575"/>
            <a:ext cx="1698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Estrelas, Amarela, Estrela De Nat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2713038" y="1069975"/>
            <a:ext cx="4079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Estrelas, Amarela, Estrela De Nat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8120063" y="1266825"/>
            <a:ext cx="3063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Estrelas, Amarela, Estrela De Nat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6488113" y="992188"/>
            <a:ext cx="3762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Estrelas, Amarela, Estrela De Nata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6695859" y="1691356"/>
            <a:ext cx="4191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strelas, Amarela, Estrela De Nat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 flipV="1">
            <a:off x="7167563" y="1454150"/>
            <a:ext cx="147637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Estrelas, Amarela, Estrela De Nata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1684338" y="1200150"/>
            <a:ext cx="1857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Estrelas, Amarela, Estrela De Nata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1452563" y="427038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Estrelas, Amarela, Estrela De Nat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3675456" y="981853"/>
            <a:ext cx="3317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Estrelas, Amarela, Estrela De Nata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6122988" y="1362075"/>
            <a:ext cx="4540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Estrelas, Amarela, Estrela De Nata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 flipH="1">
            <a:off x="1397000" y="1655763"/>
            <a:ext cx="29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Estrelas, Amarela, Estrela De Natal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4890260" y="1108674"/>
            <a:ext cx="2190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Estrelas, Amarela, Estrela De Natal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569118" y="1860665"/>
            <a:ext cx="576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Estrelas, Amarela, Estrela De Natal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7747474" y="1843331"/>
            <a:ext cx="2968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3224" y="5010"/>
            <a:ext cx="860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65913" y="2504085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6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83369" y="6165304"/>
            <a:ext cx="5465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CRISTO  CONSOLADOR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5744" y="3861048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ADVENTO  DO  ESPÍRITO  DE  VERDADE</a:t>
            </a:r>
          </a:p>
        </p:txBody>
      </p:sp>
      <p:pic>
        <p:nvPicPr>
          <p:cNvPr id="32" name="Picture 2" descr="Jesus, Cristo, Ovelha, Jesus Crist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628" y="3430825"/>
            <a:ext cx="1102445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33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Leia, Livro, Menino, Criança, Estudante, Acho 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9144000" cy="50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979712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91680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-20255" y="5153416"/>
            <a:ext cx="9118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DIRIGE  UM  SUPREMO  APELO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VOSSOS  CORAÇÕES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POR  MEIO  DO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ESPIRITISMO: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214290"/>
            <a:ext cx="8501122" cy="92869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APELO  DIVINO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628" y="4756390"/>
            <a:ext cx="9118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IMPIEDADE,  A  MENTIRA,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ERRO,  A  INCREDULUDADE,  </a:t>
            </a:r>
            <a:b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SEJAM  EXTIRPADOS  DE  VOSSAS</a:t>
            </a:r>
            <a:b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ALMAS  DOLORIDAS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3224" y="447063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Sol, Natal, Páscoa, Cristã, Religi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000" y="1745925"/>
            <a:ext cx="1908000" cy="21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us, Cristo, Atravessar, Crucifix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0" y="1565659"/>
            <a:ext cx="2988000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042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491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12372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2546" y="260649"/>
            <a:ext cx="7735926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682" y="562042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188641"/>
            <a:ext cx="5616624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 RESUMO...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5720" y="1820894"/>
            <a:ext cx="289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REVELAR  A  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VERDADE;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46758" y="3429000"/>
            <a:ext cx="353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TRAZER  LUZ  E  CONSOLO;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3230" y="48515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O  MÉDICO  DAS  ALMAS;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143372" y="3615497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V. 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AFLITOS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51520" y="5241750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TRAZER  O  REMÉDIO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214810" y="5274246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VI.   O CRISTO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CONSOLADOR.</a:t>
            </a:r>
            <a:endParaRPr lang="pt-BR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85720" y="567914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APONTAR  UM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CAMINHO.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139952" y="1128397"/>
            <a:ext cx="4932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romanUcPeriod"/>
            </a:pP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VIM  DESTRUIR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LEI;</a:t>
            </a:r>
          </a:p>
          <a:p>
            <a:pPr marL="514350" indent="-514350" algn="ctr">
              <a:buAutoNum type="romanUcPeriod"/>
            </a:pP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REINO NÃO É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DESTE MUNDO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 algn="ctr">
              <a:buAutoNum type="romanUcPeriod"/>
            </a:pP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MUITAS MORADAS NA CASA DE MEU PAI;</a:t>
            </a:r>
          </a:p>
          <a:p>
            <a:pPr marL="514350" indent="-514350" algn="ctr">
              <a:buAutoNum type="romanUcPeriod"/>
            </a:pP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NINGUÉM PODERÁ VER O REINO DE DEUS SE NÃO NASCER DE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NOVO.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have esquerda 30"/>
          <p:cNvSpPr/>
          <p:nvPr/>
        </p:nvSpPr>
        <p:spPr>
          <a:xfrm>
            <a:off x="4000496" y="4846580"/>
            <a:ext cx="256541" cy="1263448"/>
          </a:xfrm>
          <a:prstGeom prst="leftBrace">
            <a:avLst>
              <a:gd name="adj1" fmla="val 83920"/>
              <a:gd name="adj2" fmla="val 50000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have esquerda 31"/>
          <p:cNvSpPr/>
          <p:nvPr/>
        </p:nvSpPr>
        <p:spPr>
          <a:xfrm>
            <a:off x="3851920" y="1128398"/>
            <a:ext cx="288032" cy="1754325"/>
          </a:xfrm>
          <a:prstGeom prst="leftBrace">
            <a:avLst>
              <a:gd name="adj1" fmla="val 83920"/>
              <a:gd name="adj2" fmla="val 50000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have esquerda 32"/>
          <p:cNvSpPr/>
          <p:nvPr/>
        </p:nvSpPr>
        <p:spPr>
          <a:xfrm>
            <a:off x="3929058" y="3168439"/>
            <a:ext cx="256541" cy="1263448"/>
          </a:xfrm>
          <a:prstGeom prst="leftBrace">
            <a:avLst>
              <a:gd name="adj1" fmla="val 83920"/>
              <a:gd name="adj2" fmla="val 50000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456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4" grpId="0"/>
      <p:bldP spid="15" grpId="0"/>
      <p:bldP spid="16" grpId="0"/>
      <p:bldP spid="17" grpId="0"/>
      <p:bldP spid="18" grpId="0"/>
      <p:bldP spid="19" grpId="0"/>
      <p:bldP spid="13" grpId="0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8" name="Picture 6" descr="Mãe E Filho, Arte, Pin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8011"/>
            <a:ext cx="6840760" cy="57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24128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2682" y="225515"/>
            <a:ext cx="9121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QUE  JESUS  NOS  PEDE ?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5999" y="5877272"/>
            <a:ext cx="78120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DEVOTAMENTO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</a:t>
            </a:r>
            <a:r>
              <a:rPr lang="pt-BR" sz="2600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ABNEGAÇÃO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10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4" y="214306"/>
            <a:ext cx="9144000" cy="6429388"/>
          </a:xfrm>
          <a:prstGeom prst="rect">
            <a:avLst/>
          </a:prstGeom>
          <a:noFill/>
        </p:spPr>
      </p:pic>
      <p:pic>
        <p:nvPicPr>
          <p:cNvPr id="12" name="Picture 2" descr="C:\Users\AlphaNet\Desktop\pray-1037163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40" y="1006378"/>
            <a:ext cx="8195449" cy="56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Oração, Criança, Bebê, Urso De Pelúcia, Menina, Tedd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41" y="1528677"/>
            <a:ext cx="2736000" cy="47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07981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9792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7841" y="55290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531433" y="214290"/>
            <a:ext cx="6141857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</a:t>
            </a:r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ORQUE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7841" y="5529000"/>
            <a:ext cx="81954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UMA  PRECE  CONTÍNUA  E  ENCERRAM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PROFUNDO  ENSINAMENTO: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588070" y="5529000"/>
            <a:ext cx="7914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SABEDORIA  HUMANA  RESIDE  NESTAS  </a:t>
            </a:r>
            <a:b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DUAS  PALAVRAS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22450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  <p:bldP spid="6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565" y="5157192"/>
            <a:ext cx="862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47864" y="2132856"/>
            <a:ext cx="495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19800000">
            <a:off x="171983" y="1798409"/>
            <a:ext cx="3519545" cy="6688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pt-BR" sz="5400" b="1" spc="-300" dirty="0" smtClean="0">
                <a:ln w="38100" cap="rnd" cmpd="sng">
                  <a:noFill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0"/>
                </a:gradFill>
                <a:effectLst>
                  <a:glow rad="101600">
                    <a:schemeClr val="tx1">
                      <a:alpha val="1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REFLEXÃO!</a:t>
            </a:r>
            <a:endParaRPr lang="pt-BR" sz="5400" b="1" spc="-300" dirty="0">
              <a:ln w="38100" cap="rnd" cmpd="sng">
                <a:noFill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0"/>
              </a:gradFill>
              <a:effectLst>
                <a:glow rad="101600">
                  <a:schemeClr val="tx1">
                    <a:alpha val="1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565" y="4677108"/>
            <a:ext cx="862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80112" y="260648"/>
            <a:ext cx="351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15816" y="2409830"/>
            <a:ext cx="512730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DE  VERDADE</a:t>
            </a:r>
          </a:p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BORDEAUX,  1861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240524" y="4572416"/>
            <a:ext cx="851566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AMAI  E  ORAI.  SEDE  DÓCEIS  AOS  ESPÍRITOS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SENHOR.  INVOCAI-O  DO  FUNDO  DO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VOSSO  CORAÇÃO.  ENTÃO,  ELE  VOS</a:t>
            </a:r>
            <a:b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ENVIARÁ  SEU  FILHO  BEM  AMADO,  PARA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  INSTRUIR  E  VOS  DIZER  BOAS  PALAVRAS.”</a:t>
            </a:r>
            <a:endParaRPr lang="pt-BR" sz="2600" dirty="0"/>
          </a:p>
        </p:txBody>
      </p:sp>
      <p:sp>
        <p:nvSpPr>
          <p:cNvPr id="2" name="Retângulo 1"/>
          <p:cNvSpPr/>
          <p:nvPr/>
        </p:nvSpPr>
        <p:spPr>
          <a:xfrm>
            <a:off x="3083545" y="91371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0430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20" y="256998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Paisagem, Primavera, Verão, Campos, Nuvens, Grama, Hi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0" y="1226339"/>
            <a:ext cx="9144000" cy="55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4348" y="1071546"/>
            <a:ext cx="77786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DEUS  CONSOLA  OS  HUMILDES  E  DÁ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FORÇA  AOS  AFLITOS  QUE  A  SUPLICAM”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214311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Observe a frase acima e substitua os símbolos</a:t>
            </a:r>
          </a:p>
          <a:p>
            <a:pPr algn="ctr"/>
            <a:r>
              <a:rPr lang="pt-BR" sz="2400" b="1" dirty="0" smtClean="0"/>
              <a:t> pelas letras correspondentes e descobrirá quem a falou.</a:t>
            </a:r>
            <a:endParaRPr lang="pt-BR" sz="2400" b="1" dirty="0"/>
          </a:p>
        </p:txBody>
      </p:sp>
      <p:sp>
        <p:nvSpPr>
          <p:cNvPr id="5" name="Estrela de 5 pontas 4"/>
          <p:cNvSpPr/>
          <p:nvPr/>
        </p:nvSpPr>
        <p:spPr>
          <a:xfrm>
            <a:off x="2629182" y="3475518"/>
            <a:ext cx="288032" cy="287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/>
          <p:cNvSpPr/>
          <p:nvPr/>
        </p:nvSpPr>
        <p:spPr>
          <a:xfrm>
            <a:off x="3203848" y="3501257"/>
            <a:ext cx="360040" cy="2875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ruz 6"/>
          <p:cNvSpPr/>
          <p:nvPr/>
        </p:nvSpPr>
        <p:spPr>
          <a:xfrm>
            <a:off x="3743908" y="3463277"/>
            <a:ext cx="360040" cy="31344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ubo 7"/>
          <p:cNvSpPr/>
          <p:nvPr/>
        </p:nvSpPr>
        <p:spPr>
          <a:xfrm>
            <a:off x="4283968" y="3501257"/>
            <a:ext cx="288032" cy="30175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osto feliz 9"/>
          <p:cNvSpPr/>
          <p:nvPr/>
        </p:nvSpPr>
        <p:spPr>
          <a:xfrm>
            <a:off x="4801587" y="3501257"/>
            <a:ext cx="288032" cy="2875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oração 10"/>
          <p:cNvSpPr/>
          <p:nvPr/>
        </p:nvSpPr>
        <p:spPr>
          <a:xfrm>
            <a:off x="6660232" y="3522961"/>
            <a:ext cx="288032" cy="25834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ol 11"/>
          <p:cNvSpPr/>
          <p:nvPr/>
        </p:nvSpPr>
        <p:spPr>
          <a:xfrm>
            <a:off x="1979712" y="3446366"/>
            <a:ext cx="457200" cy="3303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Multiplicar 12"/>
          <p:cNvSpPr/>
          <p:nvPr/>
        </p:nvSpPr>
        <p:spPr>
          <a:xfrm>
            <a:off x="6096380" y="3471160"/>
            <a:ext cx="457200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em setas cruzadas 13"/>
          <p:cNvSpPr/>
          <p:nvPr/>
        </p:nvSpPr>
        <p:spPr>
          <a:xfrm>
            <a:off x="5724128" y="3446365"/>
            <a:ext cx="360040" cy="3980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ímbolo de 'Não' 14"/>
          <p:cNvSpPr/>
          <p:nvPr/>
        </p:nvSpPr>
        <p:spPr>
          <a:xfrm>
            <a:off x="5220072" y="3512951"/>
            <a:ext cx="328028" cy="30632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006173" y="374556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R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593721" y="3745560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D</a:t>
            </a:r>
            <a:endParaRPr lang="pt-BR" sz="28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743908" y="374556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</a:t>
            </a:r>
            <a:endParaRPr lang="pt-BR" sz="28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724128" y="376303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</a:t>
            </a:r>
            <a:endParaRPr lang="pt-BR" sz="28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8154" y="3763036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S</a:t>
            </a:r>
            <a:endParaRPr lang="pt-BR" sz="28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238858" y="376303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T</a:t>
            </a:r>
            <a:endParaRPr lang="pt-BR" sz="28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576529" y="3763036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</a:t>
            </a:r>
            <a:endParaRPr lang="pt-BR" sz="28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139254" y="37630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</a:t>
            </a:r>
            <a:endParaRPr lang="pt-BR" sz="28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203848" y="374556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V</a:t>
            </a:r>
            <a:endParaRPr lang="pt-BR" sz="28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815185" y="3745560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I</a:t>
            </a:r>
            <a:endParaRPr lang="pt-BR" sz="28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51520" y="4797152"/>
            <a:ext cx="861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___  ___  ___  ___  ___  ___  ___  ___      ___  ___        ___  ___  ___  ___  ___  ___  ___  </a:t>
            </a:r>
            <a:endParaRPr lang="pt-BR" dirty="0"/>
          </a:p>
        </p:txBody>
      </p:sp>
      <p:sp>
        <p:nvSpPr>
          <p:cNvPr id="29" name="Sol 28"/>
          <p:cNvSpPr/>
          <p:nvPr/>
        </p:nvSpPr>
        <p:spPr>
          <a:xfrm>
            <a:off x="2171982" y="5149354"/>
            <a:ext cx="457200" cy="3303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strela de 5 pontas 29"/>
          <p:cNvSpPr/>
          <p:nvPr/>
        </p:nvSpPr>
        <p:spPr>
          <a:xfrm>
            <a:off x="4283968" y="5178246"/>
            <a:ext cx="288032" cy="287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/>
          <p:cNvSpPr/>
          <p:nvPr/>
        </p:nvSpPr>
        <p:spPr>
          <a:xfrm>
            <a:off x="5544108" y="5141810"/>
            <a:ext cx="360040" cy="2875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ruz 31"/>
          <p:cNvSpPr/>
          <p:nvPr/>
        </p:nvSpPr>
        <p:spPr>
          <a:xfrm>
            <a:off x="7380312" y="5194470"/>
            <a:ext cx="360040" cy="31344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ubo 32"/>
          <p:cNvSpPr/>
          <p:nvPr/>
        </p:nvSpPr>
        <p:spPr>
          <a:xfrm>
            <a:off x="832057" y="5214638"/>
            <a:ext cx="288032" cy="30175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osto feliz 33"/>
          <p:cNvSpPr/>
          <p:nvPr/>
        </p:nvSpPr>
        <p:spPr>
          <a:xfrm>
            <a:off x="1835696" y="5192188"/>
            <a:ext cx="288032" cy="2875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ímbolo de 'Não' 34"/>
          <p:cNvSpPr/>
          <p:nvPr/>
        </p:nvSpPr>
        <p:spPr>
          <a:xfrm>
            <a:off x="3192234" y="5166484"/>
            <a:ext cx="328028" cy="30632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Texto explicativo em setas cruzadas 35"/>
          <p:cNvSpPr/>
          <p:nvPr/>
        </p:nvSpPr>
        <p:spPr>
          <a:xfrm>
            <a:off x="326117" y="5166484"/>
            <a:ext cx="360040" cy="3980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Multiplicar 36"/>
          <p:cNvSpPr/>
          <p:nvPr/>
        </p:nvSpPr>
        <p:spPr>
          <a:xfrm>
            <a:off x="1259632" y="5107347"/>
            <a:ext cx="457200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oração 37"/>
          <p:cNvSpPr/>
          <p:nvPr/>
        </p:nvSpPr>
        <p:spPr>
          <a:xfrm>
            <a:off x="3608276" y="5208617"/>
            <a:ext cx="288032" cy="25834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osto feliz 38"/>
          <p:cNvSpPr/>
          <p:nvPr/>
        </p:nvSpPr>
        <p:spPr>
          <a:xfrm>
            <a:off x="2722791" y="5170771"/>
            <a:ext cx="288032" cy="2875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exto explicativo em setas cruzadas 39"/>
          <p:cNvSpPr/>
          <p:nvPr/>
        </p:nvSpPr>
        <p:spPr>
          <a:xfrm>
            <a:off x="4716918" y="5149354"/>
            <a:ext cx="360040" cy="3980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o explicativo em setas cruzadas 40"/>
          <p:cNvSpPr/>
          <p:nvPr/>
        </p:nvSpPr>
        <p:spPr>
          <a:xfrm>
            <a:off x="5990090" y="5149353"/>
            <a:ext cx="360040" cy="3980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ol 41"/>
          <p:cNvSpPr/>
          <p:nvPr/>
        </p:nvSpPr>
        <p:spPr>
          <a:xfrm>
            <a:off x="6429142" y="5155343"/>
            <a:ext cx="457200" cy="3303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strela de 5 pontas 42"/>
          <p:cNvSpPr/>
          <p:nvPr/>
        </p:nvSpPr>
        <p:spPr>
          <a:xfrm>
            <a:off x="7884368" y="5178246"/>
            <a:ext cx="288032" cy="287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strela de 5 pontas 43"/>
          <p:cNvSpPr/>
          <p:nvPr/>
        </p:nvSpPr>
        <p:spPr>
          <a:xfrm>
            <a:off x="6948264" y="5155343"/>
            <a:ext cx="288032" cy="287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Texto explicativo em setas cruzadas 44"/>
          <p:cNvSpPr/>
          <p:nvPr/>
        </p:nvSpPr>
        <p:spPr>
          <a:xfrm>
            <a:off x="8246212" y="5136915"/>
            <a:ext cx="360040" cy="3980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301594" y="4500342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827584" y="4500636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S</a:t>
            </a:r>
            <a:endParaRPr lang="pt-BR" sz="3200" b="1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1319841" y="4500341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</a:t>
            </a:r>
            <a:endParaRPr lang="pt-BR" sz="3200" b="1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1820524" y="450034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Í</a:t>
            </a:r>
            <a:endParaRPr lang="pt-BR" sz="3200" b="1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2192844" y="4500636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</a:t>
            </a:r>
            <a:endParaRPr lang="pt-BR" sz="3200" b="1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2735078" y="4500339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</a:t>
            </a:r>
            <a:endParaRPr lang="pt-BR" sz="3200" b="1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3049076" y="4487014"/>
            <a:ext cx="38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T</a:t>
            </a:r>
            <a:endParaRPr lang="pt-BR" sz="3200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3479576" y="4500338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</a:t>
            </a:r>
            <a:endParaRPr lang="pt-BR" sz="3200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4266154" y="4487013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</a:t>
            </a:r>
            <a:endParaRPr lang="pt-BR" sz="3200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4692395" y="4487012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5480730" y="4522571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V</a:t>
            </a:r>
            <a:endParaRPr lang="pt-BR" sz="3200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5941044" y="4487011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6306127" y="4522572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</a:t>
            </a:r>
            <a:endParaRPr lang="pt-BR" sz="3200" b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6804248" y="4487014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</a:t>
            </a:r>
            <a:endParaRPr lang="pt-BR" sz="3200" b="1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7291951" y="450634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7740352" y="4522572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</a:t>
            </a:r>
            <a:endParaRPr lang="pt-BR" sz="3200" b="1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8246212" y="4507333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79260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27" grpId="0"/>
      <p:bldP spid="28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3098</TotalTime>
  <Words>267</Words>
  <Application>Microsoft Office PowerPoint</Application>
  <PresentationFormat>Apresentação no Ecrã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Viagem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86</cp:revision>
  <dcterms:created xsi:type="dcterms:W3CDTF">2015-10-10T00:39:56Z</dcterms:created>
  <dcterms:modified xsi:type="dcterms:W3CDTF">2018-09-02T14:39:10Z</dcterms:modified>
</cp:coreProperties>
</file>