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63" r:id="rId4"/>
    <p:sldId id="264" r:id="rId5"/>
    <p:sldId id="262" r:id="rId6"/>
    <p:sldId id="265" r:id="rId7"/>
    <p:sldId id="268" r:id="rId8"/>
    <p:sldId id="266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212"/>
    <a:srgbClr val="F3C495"/>
    <a:srgbClr val="F8A6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85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Prado, Flores, Flor, Wildflowers, Planta, Flo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64" y="398463"/>
            <a:ext cx="8352000" cy="623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365" y="4154526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Estrelas, Amarela, Estrela De Nat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75379"/>
            <a:ext cx="3000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643894"/>
            <a:ext cx="2143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Estrelas, Amarela, Estrela De Nat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25" y="785813"/>
            <a:ext cx="3000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Estrelas, Amarela, Estrela De Nat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134300">
            <a:off x="3165475" y="582613"/>
            <a:ext cx="1714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Estrelas, Amarela, Estrela De Nat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787" y="1285281"/>
            <a:ext cx="225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Estrelas, Amarela, Estrela De Nat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7702550" y="1166813"/>
            <a:ext cx="139700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Estrelas, Amarela, Estrela De Nat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4187825" y="876300"/>
            <a:ext cx="33178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Estrelas, Amarela, Estrela De Nat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7368257" y="697258"/>
            <a:ext cx="15081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Estrelas, Amarela, Estrela De Nata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 flipV="1">
            <a:off x="7502525" y="1751257"/>
            <a:ext cx="4683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Estrelas, Amarela, Estrela De Nat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479425" y="1171575"/>
            <a:ext cx="1698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Estrelas, Amarela, Estrela De Nat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2713038" y="1069975"/>
            <a:ext cx="4079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Estrelas, Amarela, Estrela De Nat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8120063" y="1266825"/>
            <a:ext cx="3063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Estrelas, Amarela, Estrela De Nata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6488113" y="992188"/>
            <a:ext cx="37623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Estrelas, Amarela, Estrela De Nata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6620284" y="1906570"/>
            <a:ext cx="4191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Estrelas, Amarela, Estrela De Nata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 flipV="1">
            <a:off x="7167563" y="1454150"/>
            <a:ext cx="147637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Estrelas, Amarela, Estrela De Nata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1684338" y="1200150"/>
            <a:ext cx="18573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Estrelas, Amarela, Estrela De Nata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1196729" y="712157"/>
            <a:ext cx="282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Estrelas, Amarela, Estrela De Nat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3580576" y="1174296"/>
            <a:ext cx="3317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Estrelas, Amarela, Estrela De Natal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6122988" y="1362075"/>
            <a:ext cx="4540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Estrelas, Amarela, Estrela De Natal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 flipH="1">
            <a:off x="1397000" y="1655763"/>
            <a:ext cx="290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Estrelas, Amarela, Estrela De Natal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2161791" y="622132"/>
            <a:ext cx="2190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Estrelas, Amarela, Estrela De Natal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541746" y="1917685"/>
            <a:ext cx="5762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Estrelas, Amarela, Estrela De Natal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8267531" y="1833012"/>
            <a:ext cx="2968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92265" y="18801"/>
            <a:ext cx="8159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60735" y="2920667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6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36302" y="6051588"/>
            <a:ext cx="5465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CRISTO  CONSOLADOR</a:t>
            </a:r>
          </a:p>
        </p:txBody>
      </p:sp>
      <p:sp>
        <p:nvSpPr>
          <p:cNvPr id="5" name="Retângulo 4"/>
          <p:cNvSpPr/>
          <p:nvPr/>
        </p:nvSpPr>
        <p:spPr>
          <a:xfrm>
            <a:off x="595991" y="3861048"/>
            <a:ext cx="36551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O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CONSOLADOR</a:t>
            </a:r>
          </a:p>
          <a:p>
            <a:pPr marL="457200" indent="-457200"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PROMETIDO</a:t>
            </a:r>
          </a:p>
        </p:txBody>
      </p:sp>
      <p:pic>
        <p:nvPicPr>
          <p:cNvPr id="33" name="Picture 2" descr="Jesus, Cristo, Ovelha, Jesus Cristo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4628" y="3430825"/>
            <a:ext cx="1102445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095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esus, Cristianismo, Crianças, Menino, Menin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71037"/>
            <a:ext cx="4968000" cy="63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24506" y="116632"/>
            <a:ext cx="7735926" cy="45113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PROMESSA  DO  CRISTO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608282"/>
            <a:ext cx="9121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ME  AMAIS  GUARDAI  OS  MEUS  MANDAMENTOS;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682" y="5393968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EU  ROGAREI  A  MEU  PAI  E  ELE  VOS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ENVIARÁ  OUTRO  CONSOLADOR;  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26668" y="6315038"/>
            <a:ext cx="6417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João,   14:15  a  17  e  26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sus, Cristo, Religião, Cristã, Cristianis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5624" y="980728"/>
            <a:ext cx="6762750" cy="58772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00100" y="357166"/>
            <a:ext cx="7278176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508"/>
              </a:avLst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CONSOLADOR  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73068" y="5857892"/>
            <a:ext cx="6732240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054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ESPIRITISMO! 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8374" y="980728"/>
            <a:ext cx="1980000" cy="198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Religião, Pessoas, Sul, Espír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4536" y="980728"/>
            <a:ext cx="1872000" cy="205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ênero, Classe, Formação, Treinador, Grupo, Sess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0" y="1348369"/>
            <a:ext cx="9144000" cy="55096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43608" y="260648"/>
            <a:ext cx="7272808" cy="79208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198"/>
              </a:avLst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ENSINAMENTOS  DO  ESPIRITISMO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4940" y="5288340"/>
            <a:ext cx="9119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ESCLARECEM: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ONDE  VIEMOS,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PARA  ONDE  VAMOS,  PORQUE  ESTAMOS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TERRA.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14764" y="5729804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ABRANGEM  TODAS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COISAS.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733256"/>
            <a:ext cx="913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PROMOVEM  A  CONSOLAÇÃO:  PARA  TODOS  OS  SOFRIMENTOS  HÁ  UMA  CAUSA  JUSTA  E  FIM  ÚTIL.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ristã, Cristianismo, Religião, Religiosa, F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40" y="836712"/>
            <a:ext cx="7452320" cy="59874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Jesus, Cristo, Bom Pastor, Religi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478"/>
            <a:ext cx="1620000" cy="20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isés, Religião, Cristianis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942" y="3364648"/>
            <a:ext cx="1476000" cy="153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898423" y="730500"/>
            <a:ext cx="7452320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ESPIRITISMO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578645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ATRAI  PARA  OS  VERDADEIROS  PRINCÍPIOS  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LEI  DE  DEUS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457200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REALIZA  O  QUE  JESUS  DISSE  DO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CONSOLADOR  PROMETIDO:  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13927" y="583754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PROMOVE  O  CONHECIMENTO  DAS  COISAS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7528" y="567969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CONSOLA  PELA  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FÉ  E  PELA  ESPERANÇA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AutoShape 2" descr="Resultado de imagem para Jesus com Allan Kardec -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6" name="Picture 10" descr="http://www.akscenter.com/images/chico_xavi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0208" y="2748149"/>
            <a:ext cx="2352675" cy="235267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108" name="Picture 12" descr="http://www.akscenter.com/images/allan_karde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95474"/>
            <a:ext cx="2352675" cy="235267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6" name="Picture 4" descr="Religião, Pessoas, Sul, Espíri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40" y="1306564"/>
            <a:ext cx="1332000" cy="146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03848" y="160338"/>
            <a:ext cx="2943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4" grpId="0"/>
      <p:bldP spid="14" grpId="1"/>
      <p:bldP spid="15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5122" name="Picture 2" descr="Criança, Brinquedo, Diversão, Brinc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0000" y="1043518"/>
            <a:ext cx="6804000" cy="581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827584" y="404664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91481" y="1043518"/>
            <a:ext cx="57610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JOGO DA MEMÓRIA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44957" y1="35913" x2="44957" y2="35913"/>
                        <a14:foregroundMark x1="41210" y1="45820" x2="41210" y2="45820"/>
                        <a14:foregroundMark x1="39481" y1="47368" x2="59942" y2="39938"/>
                        <a14:foregroundMark x1="37752" y1="26625" x2="37752" y2="26625"/>
                        <a14:foregroundMark x1="38040" y1="54799" x2="38040" y2="54799"/>
                        <a14:foregroundMark x1="37176" y1="56347" x2="37176" y2="25387"/>
                        <a14:foregroundMark x1="58790" y1="39938" x2="58790" y2="39938"/>
                        <a14:foregroundMark x1="36888" y1="26935" x2="57925" y2="38700"/>
                        <a14:foregroundMark x1="26513" y1="68421" x2="26513" y2="68421"/>
                        <a14:foregroundMark x1="31700" y1="65944" x2="31700" y2="65944"/>
                        <a14:foregroundMark x1="32853" y1="70279" x2="32853" y2="70279"/>
                        <a14:foregroundMark x1="26513" y1="73684" x2="26513" y2="73684"/>
                        <a14:foregroundMark x1="26513" y1="69659" x2="27089" y2="67802"/>
                        <a14:foregroundMark x1="38040" y1="66563" x2="38040" y2="66563"/>
                        <a14:foregroundMark x1="39481" y1="73375" x2="39481" y2="73375"/>
                        <a14:foregroundMark x1="44092" y1="74613" x2="44092" y2="74613"/>
                        <a14:foregroundMark x1="51009" y1="66563" x2="51009" y2="66563"/>
                        <a14:foregroundMark x1="49280" y1="72136" x2="49280" y2="72136"/>
                        <a14:foregroundMark x1="52738" y1="72136" x2="52738" y2="72136"/>
                        <a14:foregroundMark x1="54179" y1="67183" x2="54179" y2="67183"/>
                        <a14:foregroundMark x1="61383" y1="65944" x2="61383" y2="65944"/>
                        <a14:foregroundMark x1="65418" y1="70279" x2="65418" y2="70279"/>
                        <a14:foregroundMark x1="68588" y1="66563" x2="68588" y2="66563"/>
                        <a14:foregroundMark x1="36311" y1="9598" x2="36311" y2="9598"/>
                        <a14:foregroundMark x1="53602" y1="4954" x2="53602" y2="4954"/>
                        <a14:foregroundMark x1="68588" y1="11765" x2="68588" y2="11765"/>
                        <a14:foregroundMark x1="78674" y1="24458" x2="78674" y2="24458"/>
                        <a14:foregroundMark x1="86167" y1="32508" x2="86167" y2="32508"/>
                        <a14:foregroundMark x1="36023" y1="10836" x2="68012" y2="10526"/>
                        <a14:foregroundMark x1="50720" y1="14241" x2="49856" y2="9907"/>
                        <a14:foregroundMark x1="34582" y1="9907" x2="54467" y2="4025"/>
                        <a14:foregroundMark x1="68876" y1="11765" x2="80115" y2="23529"/>
                        <a14:foregroundMark x1="88184" y1="43344" x2="88184" y2="43344"/>
                        <a14:foregroundMark x1="79251" y1="24458" x2="85879" y2="32817"/>
                        <a14:foregroundMark x1="84726" y1="33127" x2="89049" y2="43963"/>
                        <a14:foregroundMark x1="87896" y1="61610" x2="87896" y2="61610"/>
                        <a14:foregroundMark x1="81268" y1="73375" x2="81268" y2="73375"/>
                        <a14:foregroundMark x1="60231" y1="66254" x2="66859" y2="69659"/>
                        <a14:foregroundMark x1="87896" y1="43653" x2="88184" y2="61610"/>
                        <a14:foregroundMark x1="87320" y1="61610" x2="80980" y2="72755"/>
                        <a14:foregroundMark x1="25072" y1="10217" x2="25072" y2="10217"/>
                        <a14:foregroundMark x1="14986" y1="25077" x2="14986" y2="25077"/>
                        <a14:foregroundMark x1="9222" y1="39628" x2="9222" y2="39628"/>
                        <a14:foregroundMark x1="6340" y1="52322" x2="6340" y2="52322"/>
                        <a14:foregroundMark x1="37176" y1="9598" x2="25937" y2="10217"/>
                        <a14:foregroundMark x1="25072" y1="9907" x2="15562" y2="23839"/>
                        <a14:foregroundMark x1="15274" y1="25077" x2="8069" y2="39628"/>
                        <a14:foregroundMark x1="10375" y1="39938" x2="10375" y2="39938"/>
                        <a14:foregroundMark x1="9510" y1="38700" x2="6340" y2="51703"/>
                        <a14:foregroundMark x1="10951" y1="69659" x2="10951" y2="69659"/>
                        <a14:foregroundMark x1="20461" y1="78638" x2="20173" y2="80186"/>
                        <a14:foregroundMark x1="6628" y1="53251" x2="10375" y2="69040"/>
                        <a14:foregroundMark x1="10375" y1="69969" x2="19885" y2="80186"/>
                        <a14:foregroundMark x1="35159" y1="91641" x2="35159" y2="91641"/>
                        <a14:foregroundMark x1="20173" y1="80495" x2="34294" y2="91331"/>
                        <a14:foregroundMark x1="58213" y1="93498" x2="58213" y2="93498"/>
                        <a14:foregroundMark x1="36888" y1="91950" x2="36888" y2="91950"/>
                        <a14:foregroundMark x1="37176" y1="91950" x2="58501" y2="93189"/>
                        <a14:foregroundMark x1="81844" y1="74923" x2="81844" y2="74923"/>
                        <a14:foregroundMark x1="80980" y1="75851" x2="56772" y2="92570"/>
                        <a14:backgroundMark x1="8357" y1="8359" x2="8357" y2="8359"/>
                        <a14:backgroundMark x1="87896" y1="7740" x2="87896" y2="7740"/>
                        <a14:backgroundMark x1="92219" y1="74923" x2="92219" y2="74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4549421"/>
            <a:ext cx="1728192" cy="1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42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tângulo 50"/>
          <p:cNvSpPr/>
          <p:nvPr/>
        </p:nvSpPr>
        <p:spPr>
          <a:xfrm>
            <a:off x="0" y="36182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537" y="2293143"/>
            <a:ext cx="180181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Menina, Criança, Linda, Garota, Bebê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443" y="4827102"/>
            <a:ext cx="1872000" cy="16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 descr="Jesus, Homem, Figura, Bíblia, Barb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914" y="4693289"/>
            <a:ext cx="1296000" cy="17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lphaNet\Desktop\boy-311392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0432" y="4730833"/>
            <a:ext cx="1656000" cy="172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9" descr="Oração, Menina, Ajoelhado, Religi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18" y="4679052"/>
            <a:ext cx="1260000" cy="17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Oração, Menina, Ajoelhado, Religi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914" y="2469822"/>
            <a:ext cx="1260000" cy="17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Jesus, Homem, Figura, Bíblia, Barb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0965" y="2429617"/>
            <a:ext cx="1296000" cy="17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Criança, Menino, Menina, Png, Ilustraçã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30" y="2460729"/>
            <a:ext cx="1512000" cy="17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C:\Users\AlphaNet\Desktop\boy-311392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684" y="322695"/>
            <a:ext cx="1656000" cy="172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riança, Menino, Menina, Png, Ilustraçã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0681" y="322695"/>
            <a:ext cx="1512000" cy="17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enina, Criança, Linda, Garota, Bebê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1987" y="395980"/>
            <a:ext cx="1872000" cy="16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1800225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468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6182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537" y="2293143"/>
            <a:ext cx="180181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o 39"/>
          <p:cNvGrpSpPr>
            <a:grpSpLocks/>
          </p:cNvGrpSpPr>
          <p:nvPr/>
        </p:nvGrpSpPr>
        <p:grpSpPr bwMode="auto">
          <a:xfrm>
            <a:off x="6683918" y="2478915"/>
            <a:ext cx="1801812" cy="1733550"/>
            <a:chOff x="472817" y="2852936"/>
            <a:chExt cx="1801504" cy="1733266"/>
          </a:xfrm>
        </p:grpSpPr>
        <p:sp>
          <p:nvSpPr>
            <p:cNvPr id="41" name="Retângulo 40"/>
            <p:cNvSpPr/>
            <p:nvPr/>
          </p:nvSpPr>
          <p:spPr>
            <a:xfrm>
              <a:off x="472817" y="2852936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42" name="CaixaDeTexto 83"/>
            <p:cNvSpPr txBox="1">
              <a:spLocks noChangeArrowheads="1"/>
            </p:cNvSpPr>
            <p:nvPr/>
          </p:nvSpPr>
          <p:spPr bwMode="auto">
            <a:xfrm>
              <a:off x="815392" y="32579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pt-BR" altLang="pt-BR" sz="5400" b="1">
                  <a:latin typeface="Arial Black" pitchFamily="34" charset="0"/>
                </a:rPr>
                <a:t>8</a:t>
              </a:r>
            </a:p>
          </p:txBody>
        </p:sp>
      </p:grpSp>
      <p:pic>
        <p:nvPicPr>
          <p:cNvPr id="52" name="Picture 2" descr="Menina, Criança, Linda, Garota, Bebê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443" y="4827102"/>
            <a:ext cx="1872000" cy="16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 descr="Jesus, Homem, Figura, Bíblia, Barb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914" y="4693289"/>
            <a:ext cx="1296000" cy="17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lphaNet\Desktop\boy-311392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0432" y="4730833"/>
            <a:ext cx="1656000" cy="172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9" descr="Oração, Menina, Ajoelhado, Religi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18" y="4679052"/>
            <a:ext cx="1260000" cy="17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Oração, Menina, Ajoelhado, Religi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914" y="2469822"/>
            <a:ext cx="1260000" cy="17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Jesus, Homem, Figura, Bíblia, Barb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0965" y="2429617"/>
            <a:ext cx="1296000" cy="17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Criança, Menino, Menina, Png, Ilustraçã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30" y="2460729"/>
            <a:ext cx="1512000" cy="17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C:\Users\AlphaNet\Desktop\boy-311392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684" y="322695"/>
            <a:ext cx="1656000" cy="172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riança, Menino, Menina, Png, Ilustraçã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0681" y="322695"/>
            <a:ext cx="1512000" cy="17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enina, Criança, Linda, Garota, Bebê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1987" y="395980"/>
            <a:ext cx="1872000" cy="16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1800225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9"/>
          <p:cNvGrpSpPr>
            <a:grpSpLocks/>
          </p:cNvGrpSpPr>
          <p:nvPr/>
        </p:nvGrpSpPr>
        <p:grpSpPr bwMode="auto">
          <a:xfrm>
            <a:off x="455708" y="259144"/>
            <a:ext cx="1800225" cy="1731962"/>
            <a:chOff x="3193948" y="267730"/>
            <a:chExt cx="1801504" cy="1733266"/>
          </a:xfrm>
        </p:grpSpPr>
        <p:sp>
          <p:nvSpPr>
            <p:cNvPr id="11" name="Retângulo 10"/>
            <p:cNvSpPr/>
            <p:nvPr/>
          </p:nvSpPr>
          <p:spPr>
            <a:xfrm>
              <a:off x="3193948" y="267730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2" name="CaixaDeTexto 24"/>
            <p:cNvSpPr txBox="1">
              <a:spLocks noChangeArrowheads="1"/>
            </p:cNvSpPr>
            <p:nvPr/>
          </p:nvSpPr>
          <p:spPr bwMode="auto">
            <a:xfrm>
              <a:off x="3468143" y="656218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pt-BR" altLang="pt-BR" sz="5400" b="1" dirty="0"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4" name="Grupo 12"/>
          <p:cNvGrpSpPr>
            <a:grpSpLocks/>
          </p:cNvGrpSpPr>
          <p:nvPr/>
        </p:nvGrpSpPr>
        <p:grpSpPr bwMode="auto">
          <a:xfrm>
            <a:off x="2582281" y="273067"/>
            <a:ext cx="1800225" cy="1731963"/>
            <a:chOff x="472817" y="2852936"/>
            <a:chExt cx="1801504" cy="1733266"/>
          </a:xfrm>
        </p:grpSpPr>
        <p:sp>
          <p:nvSpPr>
            <p:cNvPr id="14" name="Retângulo 13"/>
            <p:cNvSpPr/>
            <p:nvPr/>
          </p:nvSpPr>
          <p:spPr>
            <a:xfrm>
              <a:off x="472817" y="2852936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5" name="CaixaDeTexto 51"/>
            <p:cNvSpPr txBox="1">
              <a:spLocks noChangeArrowheads="1"/>
            </p:cNvSpPr>
            <p:nvPr/>
          </p:nvSpPr>
          <p:spPr bwMode="auto">
            <a:xfrm>
              <a:off x="815392" y="32579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pt-BR" altLang="pt-BR" sz="5400" b="1"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4572000" y="322695"/>
            <a:ext cx="1801813" cy="1731963"/>
            <a:chOff x="472817" y="2852936"/>
            <a:chExt cx="1801504" cy="1733266"/>
          </a:xfrm>
        </p:grpSpPr>
        <p:sp>
          <p:nvSpPr>
            <p:cNvPr id="17" name="Retângulo 16"/>
            <p:cNvSpPr/>
            <p:nvPr/>
          </p:nvSpPr>
          <p:spPr>
            <a:xfrm>
              <a:off x="472817" y="2852936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8" name="CaixaDeTexto 58"/>
            <p:cNvSpPr txBox="1">
              <a:spLocks noChangeArrowheads="1"/>
            </p:cNvSpPr>
            <p:nvPr/>
          </p:nvSpPr>
          <p:spPr bwMode="auto">
            <a:xfrm>
              <a:off x="815392" y="32579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pt-BR" altLang="pt-BR" sz="5400" b="1">
                  <a:latin typeface="Arial Black" pitchFamily="34" charset="0"/>
                </a:rPr>
                <a:t>3</a:t>
              </a:r>
            </a:p>
          </p:txBody>
        </p:sp>
      </p:grpSp>
      <p:grpSp>
        <p:nvGrpSpPr>
          <p:cNvPr id="9" name="Grupo 19"/>
          <p:cNvGrpSpPr>
            <a:grpSpLocks/>
          </p:cNvGrpSpPr>
          <p:nvPr/>
        </p:nvGrpSpPr>
        <p:grpSpPr bwMode="auto">
          <a:xfrm>
            <a:off x="6626684" y="317849"/>
            <a:ext cx="1800225" cy="1731963"/>
            <a:chOff x="472817" y="2852936"/>
            <a:chExt cx="1801504" cy="1733266"/>
          </a:xfrm>
        </p:grpSpPr>
        <p:sp>
          <p:nvSpPr>
            <p:cNvPr id="21" name="Retângulo 20"/>
            <p:cNvSpPr/>
            <p:nvPr/>
          </p:nvSpPr>
          <p:spPr>
            <a:xfrm>
              <a:off x="472817" y="2852936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2" name="CaixaDeTexto 63"/>
            <p:cNvSpPr txBox="1">
              <a:spLocks noChangeArrowheads="1"/>
            </p:cNvSpPr>
            <p:nvPr/>
          </p:nvSpPr>
          <p:spPr bwMode="auto">
            <a:xfrm>
              <a:off x="815392" y="32579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pt-BR" altLang="pt-BR" sz="5400" b="1" dirty="0">
                  <a:latin typeface="Arial Black" pitchFamily="34" charset="0"/>
                </a:rPr>
                <a:t>4</a:t>
              </a:r>
            </a:p>
          </p:txBody>
        </p:sp>
      </p:grpSp>
      <p:grpSp>
        <p:nvGrpSpPr>
          <p:cNvPr id="10" name="Grupo 23"/>
          <p:cNvGrpSpPr>
            <a:grpSpLocks/>
          </p:cNvGrpSpPr>
          <p:nvPr/>
        </p:nvGrpSpPr>
        <p:grpSpPr bwMode="auto">
          <a:xfrm>
            <a:off x="322730" y="2445172"/>
            <a:ext cx="1800225" cy="1733550"/>
            <a:chOff x="472817" y="2852936"/>
            <a:chExt cx="1801504" cy="1733266"/>
          </a:xfrm>
        </p:grpSpPr>
        <p:sp>
          <p:nvSpPr>
            <p:cNvPr id="25" name="Retângulo 24"/>
            <p:cNvSpPr/>
            <p:nvPr/>
          </p:nvSpPr>
          <p:spPr>
            <a:xfrm>
              <a:off x="472817" y="2852936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6" name="CaixaDeTexto 67"/>
            <p:cNvSpPr txBox="1">
              <a:spLocks noChangeArrowheads="1"/>
            </p:cNvSpPr>
            <p:nvPr/>
          </p:nvSpPr>
          <p:spPr bwMode="auto">
            <a:xfrm>
              <a:off x="815392" y="32579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pt-BR" altLang="pt-BR" sz="5400" b="1" dirty="0">
                  <a:latin typeface="Arial Black" pitchFamily="34" charset="0"/>
                </a:rPr>
                <a:t>5</a:t>
              </a:r>
            </a:p>
          </p:txBody>
        </p:sp>
      </p:grpSp>
      <p:grpSp>
        <p:nvGrpSpPr>
          <p:cNvPr id="13" name="Grupo 27"/>
          <p:cNvGrpSpPr>
            <a:grpSpLocks/>
          </p:cNvGrpSpPr>
          <p:nvPr/>
        </p:nvGrpSpPr>
        <p:grpSpPr bwMode="auto">
          <a:xfrm>
            <a:off x="272258" y="4648953"/>
            <a:ext cx="1801812" cy="1733550"/>
            <a:chOff x="472817" y="2852936"/>
            <a:chExt cx="1801504" cy="1733266"/>
          </a:xfrm>
        </p:grpSpPr>
        <p:sp>
          <p:nvSpPr>
            <p:cNvPr id="29" name="Retângulo 28"/>
            <p:cNvSpPr/>
            <p:nvPr/>
          </p:nvSpPr>
          <p:spPr>
            <a:xfrm>
              <a:off x="472817" y="2852936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0" name="CaixaDeTexto 71"/>
            <p:cNvSpPr txBox="1">
              <a:spLocks noChangeArrowheads="1"/>
            </p:cNvSpPr>
            <p:nvPr/>
          </p:nvSpPr>
          <p:spPr bwMode="auto">
            <a:xfrm>
              <a:off x="815392" y="32579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pt-BR" altLang="pt-BR" sz="5400" b="1">
                  <a:latin typeface="Arial Black" pitchFamily="34" charset="0"/>
                </a:rPr>
                <a:t>9</a:t>
              </a:r>
            </a:p>
          </p:txBody>
        </p:sp>
      </p:grpSp>
      <p:grpSp>
        <p:nvGrpSpPr>
          <p:cNvPr id="16" name="Grupo 31"/>
          <p:cNvGrpSpPr>
            <a:grpSpLocks/>
          </p:cNvGrpSpPr>
          <p:nvPr/>
        </p:nvGrpSpPr>
        <p:grpSpPr bwMode="auto">
          <a:xfrm>
            <a:off x="6678644" y="4730833"/>
            <a:ext cx="1801812" cy="1731963"/>
            <a:chOff x="467544" y="359736"/>
            <a:chExt cx="1801504" cy="1733266"/>
          </a:xfrm>
        </p:grpSpPr>
        <p:sp>
          <p:nvSpPr>
            <p:cNvPr id="33" name="Retângulo 32"/>
            <p:cNvSpPr/>
            <p:nvPr/>
          </p:nvSpPr>
          <p:spPr>
            <a:xfrm>
              <a:off x="467544" y="359736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4" name="CaixaDeTexto 75"/>
            <p:cNvSpPr txBox="1">
              <a:spLocks noChangeArrowheads="1"/>
            </p:cNvSpPr>
            <p:nvPr/>
          </p:nvSpPr>
          <p:spPr bwMode="auto">
            <a:xfrm>
              <a:off x="861632" y="7647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pt-BR" altLang="pt-BR" sz="5400" b="1">
                  <a:latin typeface="Arial Black" pitchFamily="34" charset="0"/>
                </a:rPr>
                <a:t>12</a:t>
              </a:r>
            </a:p>
          </p:txBody>
        </p:sp>
      </p:grpSp>
      <p:grpSp>
        <p:nvGrpSpPr>
          <p:cNvPr id="20" name="Grupo 35"/>
          <p:cNvGrpSpPr>
            <a:grpSpLocks/>
          </p:cNvGrpSpPr>
          <p:nvPr/>
        </p:nvGrpSpPr>
        <p:grpSpPr bwMode="auto">
          <a:xfrm>
            <a:off x="4648433" y="4708844"/>
            <a:ext cx="1801813" cy="1733550"/>
            <a:chOff x="472817" y="2852936"/>
            <a:chExt cx="1801504" cy="1733266"/>
          </a:xfrm>
        </p:grpSpPr>
        <p:sp>
          <p:nvSpPr>
            <p:cNvPr id="37" name="Retângulo 36"/>
            <p:cNvSpPr/>
            <p:nvPr/>
          </p:nvSpPr>
          <p:spPr>
            <a:xfrm>
              <a:off x="472817" y="2852936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8" name="CaixaDeTexto 79"/>
            <p:cNvSpPr txBox="1">
              <a:spLocks noChangeArrowheads="1"/>
            </p:cNvSpPr>
            <p:nvPr/>
          </p:nvSpPr>
          <p:spPr bwMode="auto">
            <a:xfrm>
              <a:off x="815392" y="32579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pt-BR" altLang="pt-BR" sz="5400" b="1">
                  <a:latin typeface="Arial Black" pitchFamily="34" charset="0"/>
                </a:rPr>
                <a:t>11</a:t>
              </a:r>
            </a:p>
          </p:txBody>
        </p:sp>
      </p:grpSp>
      <p:grpSp>
        <p:nvGrpSpPr>
          <p:cNvPr id="28" name="Grupo 43"/>
          <p:cNvGrpSpPr>
            <a:grpSpLocks/>
          </p:cNvGrpSpPr>
          <p:nvPr/>
        </p:nvGrpSpPr>
        <p:grpSpPr bwMode="auto">
          <a:xfrm>
            <a:off x="2527506" y="4679052"/>
            <a:ext cx="1800225" cy="1733550"/>
            <a:chOff x="7334895" y="590791"/>
            <a:chExt cx="1801504" cy="1733266"/>
          </a:xfrm>
        </p:grpSpPr>
        <p:sp>
          <p:nvSpPr>
            <p:cNvPr id="45" name="Retângulo 44"/>
            <p:cNvSpPr/>
            <p:nvPr/>
          </p:nvSpPr>
          <p:spPr>
            <a:xfrm>
              <a:off x="7334895" y="590791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46" name="CaixaDeTexto 87"/>
            <p:cNvSpPr txBox="1">
              <a:spLocks noChangeArrowheads="1"/>
            </p:cNvSpPr>
            <p:nvPr/>
          </p:nvSpPr>
          <p:spPr bwMode="auto">
            <a:xfrm>
              <a:off x="7663417" y="995759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pt-BR" altLang="pt-BR" sz="5400" b="1" dirty="0">
                  <a:latin typeface="Arial Black" pitchFamily="34" charset="0"/>
                </a:rPr>
                <a:t>10</a:t>
              </a:r>
            </a:p>
          </p:txBody>
        </p:sp>
      </p:grpSp>
      <p:grpSp>
        <p:nvGrpSpPr>
          <p:cNvPr id="32" name="Grupo 47"/>
          <p:cNvGrpSpPr>
            <a:grpSpLocks/>
          </p:cNvGrpSpPr>
          <p:nvPr/>
        </p:nvGrpSpPr>
        <p:grpSpPr bwMode="auto">
          <a:xfrm>
            <a:off x="4643158" y="2478914"/>
            <a:ext cx="1801813" cy="1733550"/>
            <a:chOff x="472817" y="2852936"/>
            <a:chExt cx="1801504" cy="1733266"/>
          </a:xfrm>
        </p:grpSpPr>
        <p:sp>
          <p:nvSpPr>
            <p:cNvPr id="49" name="Retângulo 48"/>
            <p:cNvSpPr/>
            <p:nvPr/>
          </p:nvSpPr>
          <p:spPr>
            <a:xfrm>
              <a:off x="472817" y="2852936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0" name="CaixaDeTexto 91"/>
            <p:cNvSpPr txBox="1">
              <a:spLocks noChangeArrowheads="1"/>
            </p:cNvSpPr>
            <p:nvPr/>
          </p:nvSpPr>
          <p:spPr bwMode="auto">
            <a:xfrm>
              <a:off x="815392" y="32579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pt-BR" altLang="pt-BR" sz="5400" b="1">
                  <a:latin typeface="Arial Black" pitchFamily="34" charset="0"/>
                </a:rPr>
                <a:t>7</a:t>
              </a:r>
            </a:p>
          </p:txBody>
        </p:sp>
      </p:grpSp>
      <p:grpSp>
        <p:nvGrpSpPr>
          <p:cNvPr id="36" name="Grupo 51"/>
          <p:cNvGrpSpPr>
            <a:grpSpLocks/>
          </p:cNvGrpSpPr>
          <p:nvPr/>
        </p:nvGrpSpPr>
        <p:grpSpPr bwMode="auto">
          <a:xfrm>
            <a:off x="2531987" y="2460728"/>
            <a:ext cx="1801812" cy="1733550"/>
            <a:chOff x="472817" y="2852936"/>
            <a:chExt cx="1801504" cy="1733266"/>
          </a:xfrm>
        </p:grpSpPr>
        <p:sp>
          <p:nvSpPr>
            <p:cNvPr id="53" name="Retângulo 52"/>
            <p:cNvSpPr/>
            <p:nvPr/>
          </p:nvSpPr>
          <p:spPr>
            <a:xfrm>
              <a:off x="472817" y="2852936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4" name="CaixaDeTexto 95"/>
            <p:cNvSpPr txBox="1">
              <a:spLocks noChangeArrowheads="1"/>
            </p:cNvSpPr>
            <p:nvPr/>
          </p:nvSpPr>
          <p:spPr bwMode="auto">
            <a:xfrm>
              <a:off x="815392" y="32579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pt-BR" altLang="pt-BR" sz="5400" b="1">
                  <a:latin typeface="Arial Black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6751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151</Words>
  <Application>Microsoft Office PowerPoint</Application>
  <PresentationFormat>Apresentação no Ecrã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36</cp:revision>
  <dcterms:created xsi:type="dcterms:W3CDTF">2015-10-10T00:39:56Z</dcterms:created>
  <dcterms:modified xsi:type="dcterms:W3CDTF">2018-09-02T14:21:19Z</dcterms:modified>
</cp:coreProperties>
</file>